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4"/>
  </p:sldMasterIdLst>
  <p:notesMasterIdLst>
    <p:notesMasterId r:id="rId10"/>
  </p:notesMasterIdLst>
  <p:sldIdLst>
    <p:sldId id="256" r:id="rId5"/>
    <p:sldId id="1066" r:id="rId6"/>
    <p:sldId id="345" r:id="rId7"/>
    <p:sldId id="1067" r:id="rId8"/>
    <p:sldId id="895" r:id="rId9"/>
  </p:sldIdLst>
  <p:sldSz cx="24382413" cy="13716000"/>
  <p:notesSz cx="6858000" cy="9144000"/>
  <p:defaultTextStyle>
    <a:defPPr>
      <a:defRPr lang="nb-NO"/>
    </a:defPPr>
    <a:lvl1pPr marL="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B9FC"/>
    <a:srgbClr val="FFD9B1"/>
    <a:srgbClr val="7800F0"/>
    <a:srgbClr val="DAD9FF"/>
    <a:srgbClr val="2F0B63"/>
    <a:srgbClr val="FF6202"/>
    <a:srgbClr val="FFCCED"/>
    <a:srgbClr val="FFF5EE"/>
    <a:srgbClr val="CFFF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D75A84-62DB-4516-9132-553F0BA17899}" v="12" dt="2023-10-16T11:31:39.8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58" d="100"/>
          <a:sy n="58" d="100"/>
        </p:scale>
        <p:origin x="4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l Hunding Strømme" userId="a120e648-aff2-42c8-9747-e7e1586b835c" providerId="ADAL" clId="{35D75A84-62DB-4516-9132-553F0BA17899}"/>
    <pc:docChg chg="undo redo custSel addSld delSld modSld sldOrd">
      <pc:chgData name="Vivil Hunding Strømme" userId="a120e648-aff2-42c8-9747-e7e1586b835c" providerId="ADAL" clId="{35D75A84-62DB-4516-9132-553F0BA17899}" dt="2023-10-16T11:39:34.282" v="2333" actId="1076"/>
      <pc:docMkLst>
        <pc:docMk/>
      </pc:docMkLst>
      <pc:sldChg chg="modSp mod">
        <pc:chgData name="Vivil Hunding Strømme" userId="a120e648-aff2-42c8-9747-e7e1586b835c" providerId="ADAL" clId="{35D75A84-62DB-4516-9132-553F0BA17899}" dt="2023-10-16T11:26:49.181" v="1760" actId="404"/>
        <pc:sldMkLst>
          <pc:docMk/>
          <pc:sldMk cId="3688448944" sldId="256"/>
        </pc:sldMkLst>
        <pc:spChg chg="mod">
          <ac:chgData name="Vivil Hunding Strømme" userId="a120e648-aff2-42c8-9747-e7e1586b835c" providerId="ADAL" clId="{35D75A84-62DB-4516-9132-553F0BA17899}" dt="2023-10-16T11:26:49.181" v="1760" actId="404"/>
          <ac:spMkLst>
            <pc:docMk/>
            <pc:sldMk cId="3688448944" sldId="256"/>
            <ac:spMk id="5" creationId="{16E4AF54-8095-7828-D788-DAA4787C16A3}"/>
          </ac:spMkLst>
        </pc:spChg>
      </pc:sldChg>
      <pc:sldChg chg="del">
        <pc:chgData name="Vivil Hunding Strømme" userId="a120e648-aff2-42c8-9747-e7e1586b835c" providerId="ADAL" clId="{35D75A84-62DB-4516-9132-553F0BA17899}" dt="2023-10-16T11:30:32.055" v="1991" actId="47"/>
        <pc:sldMkLst>
          <pc:docMk/>
          <pc:sldMk cId="3895274662" sldId="260"/>
        </pc:sldMkLst>
      </pc:sldChg>
      <pc:sldChg chg="del">
        <pc:chgData name="Vivil Hunding Strømme" userId="a120e648-aff2-42c8-9747-e7e1586b835c" providerId="ADAL" clId="{35D75A84-62DB-4516-9132-553F0BA17899}" dt="2023-10-16T11:30:33.030" v="1992" actId="47"/>
        <pc:sldMkLst>
          <pc:docMk/>
          <pc:sldMk cId="2121569802" sldId="262"/>
        </pc:sldMkLst>
      </pc:sldChg>
      <pc:sldChg chg="del">
        <pc:chgData name="Vivil Hunding Strømme" userId="a120e648-aff2-42c8-9747-e7e1586b835c" providerId="ADAL" clId="{35D75A84-62DB-4516-9132-553F0BA17899}" dt="2023-10-16T11:30:33.702" v="1993" actId="47"/>
        <pc:sldMkLst>
          <pc:docMk/>
          <pc:sldMk cId="1038678926" sldId="287"/>
        </pc:sldMkLst>
      </pc:sldChg>
      <pc:sldChg chg="del">
        <pc:chgData name="Vivil Hunding Strømme" userId="a120e648-aff2-42c8-9747-e7e1586b835c" providerId="ADAL" clId="{35D75A84-62DB-4516-9132-553F0BA17899}" dt="2023-10-16T11:30:34.751" v="1994" actId="47"/>
        <pc:sldMkLst>
          <pc:docMk/>
          <pc:sldMk cId="182025627" sldId="288"/>
        </pc:sldMkLst>
      </pc:sldChg>
      <pc:sldChg chg="del">
        <pc:chgData name="Vivil Hunding Strømme" userId="a120e648-aff2-42c8-9747-e7e1586b835c" providerId="ADAL" clId="{35D75A84-62DB-4516-9132-553F0BA17899}" dt="2023-10-16T11:30:35.517" v="1995" actId="47"/>
        <pc:sldMkLst>
          <pc:docMk/>
          <pc:sldMk cId="846791943" sldId="289"/>
        </pc:sldMkLst>
      </pc:sldChg>
      <pc:sldChg chg="del">
        <pc:chgData name="Vivil Hunding Strømme" userId="a120e648-aff2-42c8-9747-e7e1586b835c" providerId="ADAL" clId="{35D75A84-62DB-4516-9132-553F0BA17899}" dt="2023-10-16T11:30:37.812" v="1996" actId="47"/>
        <pc:sldMkLst>
          <pc:docMk/>
          <pc:sldMk cId="689167905" sldId="290"/>
        </pc:sldMkLst>
      </pc:sldChg>
      <pc:sldChg chg="del">
        <pc:chgData name="Vivil Hunding Strømme" userId="a120e648-aff2-42c8-9747-e7e1586b835c" providerId="ADAL" clId="{35D75A84-62DB-4516-9132-553F0BA17899}" dt="2023-10-16T10:38:59.317" v="6" actId="47"/>
        <pc:sldMkLst>
          <pc:docMk/>
          <pc:sldMk cId="3873587647" sldId="293"/>
        </pc:sldMkLst>
      </pc:sldChg>
      <pc:sldChg chg="del">
        <pc:chgData name="Vivil Hunding Strømme" userId="a120e648-aff2-42c8-9747-e7e1586b835c" providerId="ADAL" clId="{35D75A84-62DB-4516-9132-553F0BA17899}" dt="2023-10-16T10:39:05.048" v="7" actId="47"/>
        <pc:sldMkLst>
          <pc:docMk/>
          <pc:sldMk cId="417707214" sldId="298"/>
        </pc:sldMkLst>
      </pc:sldChg>
      <pc:sldChg chg="add del">
        <pc:chgData name="Vivil Hunding Strømme" userId="a120e648-aff2-42c8-9747-e7e1586b835c" providerId="ADAL" clId="{35D75A84-62DB-4516-9132-553F0BA17899}" dt="2023-10-16T11:30:29.928" v="1990" actId="47"/>
        <pc:sldMkLst>
          <pc:docMk/>
          <pc:sldMk cId="3031351677" sldId="302"/>
        </pc:sldMkLst>
      </pc:sldChg>
      <pc:sldChg chg="modSp add mod">
        <pc:chgData name="Vivil Hunding Strømme" userId="a120e648-aff2-42c8-9747-e7e1586b835c" providerId="ADAL" clId="{35D75A84-62DB-4516-9132-553F0BA17899}" dt="2023-10-16T11:38:51.666" v="2329" actId="1076"/>
        <pc:sldMkLst>
          <pc:docMk/>
          <pc:sldMk cId="251721857" sldId="345"/>
        </pc:sldMkLst>
        <pc:spChg chg="mod">
          <ac:chgData name="Vivil Hunding Strømme" userId="a120e648-aff2-42c8-9747-e7e1586b835c" providerId="ADAL" clId="{35D75A84-62DB-4516-9132-553F0BA17899}" dt="2023-10-16T11:38:51.666" v="2329" actId="1076"/>
          <ac:spMkLst>
            <pc:docMk/>
            <pc:sldMk cId="251721857" sldId="345"/>
            <ac:spMk id="4" creationId="{00000000-0000-0000-0000-000000000000}"/>
          </ac:spMkLst>
        </pc:spChg>
        <pc:spChg chg="mod">
          <ac:chgData name="Vivil Hunding Strømme" userId="a120e648-aff2-42c8-9747-e7e1586b835c" providerId="ADAL" clId="{35D75A84-62DB-4516-9132-553F0BA17899}" dt="2023-10-16T10:55:06.911" v="317" actId="1076"/>
          <ac:spMkLst>
            <pc:docMk/>
            <pc:sldMk cId="251721857" sldId="345"/>
            <ac:spMk id="39" creationId="{00000000-0000-0000-0000-000000000000}"/>
          </ac:spMkLst>
        </pc:spChg>
        <pc:spChg chg="mod">
          <ac:chgData name="Vivil Hunding Strømme" userId="a120e648-aff2-42c8-9747-e7e1586b835c" providerId="ADAL" clId="{35D75A84-62DB-4516-9132-553F0BA17899}" dt="2023-10-16T10:55:11.788" v="318" actId="1076"/>
          <ac:spMkLst>
            <pc:docMk/>
            <pc:sldMk cId="251721857" sldId="345"/>
            <ac:spMk id="40" creationId="{00000000-0000-0000-0000-000000000000}"/>
          </ac:spMkLst>
        </pc:spChg>
        <pc:spChg chg="mod">
          <ac:chgData name="Vivil Hunding Strømme" userId="a120e648-aff2-42c8-9747-e7e1586b835c" providerId="ADAL" clId="{35D75A84-62DB-4516-9132-553F0BA17899}" dt="2023-10-16T10:54:30.339" v="312" actId="1076"/>
          <ac:spMkLst>
            <pc:docMk/>
            <pc:sldMk cId="251721857" sldId="345"/>
            <ac:spMk id="44" creationId="{00000000-0000-0000-0000-000000000000}"/>
          </ac:spMkLst>
        </pc:spChg>
        <pc:picChg chg="mod">
          <ac:chgData name="Vivil Hunding Strømme" userId="a120e648-aff2-42c8-9747-e7e1586b835c" providerId="ADAL" clId="{35D75A84-62DB-4516-9132-553F0BA17899}" dt="2023-10-16T10:56:20.079" v="421" actId="1076"/>
          <ac:picMkLst>
            <pc:docMk/>
            <pc:sldMk cId="251721857" sldId="345"/>
            <ac:picMk id="3" creationId="{00000000-0000-0000-0000-000000000000}"/>
          </ac:picMkLst>
        </pc:picChg>
      </pc:sldChg>
      <pc:sldChg chg="addSp delSp modSp add del mod delAnim">
        <pc:chgData name="Vivil Hunding Strømme" userId="a120e648-aff2-42c8-9747-e7e1586b835c" providerId="ADAL" clId="{35D75A84-62DB-4516-9132-553F0BA17899}" dt="2023-10-16T10:48:27.307" v="157" actId="47"/>
        <pc:sldMkLst>
          <pc:docMk/>
          <pc:sldMk cId="874005651" sldId="420"/>
        </pc:sldMkLst>
        <pc:spChg chg="mod">
          <ac:chgData name="Vivil Hunding Strømme" userId="a120e648-aff2-42c8-9747-e7e1586b835c" providerId="ADAL" clId="{35D75A84-62DB-4516-9132-553F0BA17899}" dt="2023-10-16T10:46:49.437" v="143" actId="20577"/>
          <ac:spMkLst>
            <pc:docMk/>
            <pc:sldMk cId="874005651" sldId="420"/>
            <ac:spMk id="2" creationId="{00000000-0000-0000-0000-000000000000}"/>
          </ac:spMkLst>
        </pc:spChg>
        <pc:spChg chg="del">
          <ac:chgData name="Vivil Hunding Strømme" userId="a120e648-aff2-42c8-9747-e7e1586b835c" providerId="ADAL" clId="{35D75A84-62DB-4516-9132-553F0BA17899}" dt="2023-10-16T10:43:51.373" v="96" actId="478"/>
          <ac:spMkLst>
            <pc:docMk/>
            <pc:sldMk cId="874005651" sldId="420"/>
            <ac:spMk id="3" creationId="{00000000-0000-0000-0000-000000000000}"/>
          </ac:spMkLst>
        </pc:spChg>
        <pc:spChg chg="add del mod">
          <ac:chgData name="Vivil Hunding Strømme" userId="a120e648-aff2-42c8-9747-e7e1586b835c" providerId="ADAL" clId="{35D75A84-62DB-4516-9132-553F0BA17899}" dt="2023-10-16T10:43:53.518" v="97" actId="478"/>
          <ac:spMkLst>
            <pc:docMk/>
            <pc:sldMk cId="874005651" sldId="420"/>
            <ac:spMk id="7" creationId="{DD613203-FF3E-C9F6-8455-C69345DCE571}"/>
          </ac:spMkLst>
        </pc:spChg>
        <pc:picChg chg="mod">
          <ac:chgData name="Vivil Hunding Strømme" userId="a120e648-aff2-42c8-9747-e7e1586b835c" providerId="ADAL" clId="{35D75A84-62DB-4516-9132-553F0BA17899}" dt="2023-10-16T10:48:20.529" v="156" actId="1076"/>
          <ac:picMkLst>
            <pc:docMk/>
            <pc:sldMk cId="874005651" sldId="420"/>
            <ac:picMk id="5" creationId="{C0FAF4E8-8FF5-7EA6-42A0-DFCECBC7CAB3}"/>
          </ac:picMkLst>
        </pc:picChg>
        <pc:picChg chg="del mod">
          <ac:chgData name="Vivil Hunding Strømme" userId="a120e648-aff2-42c8-9747-e7e1586b835c" providerId="ADAL" clId="{35D75A84-62DB-4516-9132-553F0BA17899}" dt="2023-10-16T10:44:51.779" v="103" actId="478"/>
          <ac:picMkLst>
            <pc:docMk/>
            <pc:sldMk cId="874005651" sldId="420"/>
            <ac:picMk id="6" creationId="{570BC8F6-5FE9-461E-E904-CE4B8BA7CD53}"/>
          </ac:picMkLst>
        </pc:picChg>
        <pc:inkChg chg="add del">
          <ac:chgData name="Vivil Hunding Strømme" userId="a120e648-aff2-42c8-9747-e7e1586b835c" providerId="ADAL" clId="{35D75A84-62DB-4516-9132-553F0BA17899}" dt="2023-10-16T10:46:37.324" v="140" actId="9405"/>
          <ac:inkMkLst>
            <pc:docMk/>
            <pc:sldMk cId="874005651" sldId="420"/>
            <ac:inkMk id="8" creationId="{F8A355C9-087B-907D-186C-0DB144615702}"/>
          </ac:inkMkLst>
        </pc:inkChg>
        <pc:inkChg chg="add del">
          <ac:chgData name="Vivil Hunding Strømme" userId="a120e648-aff2-42c8-9747-e7e1586b835c" providerId="ADAL" clId="{35D75A84-62DB-4516-9132-553F0BA17899}" dt="2023-10-16T10:46:45.418" v="142" actId="9405"/>
          <ac:inkMkLst>
            <pc:docMk/>
            <pc:sldMk cId="874005651" sldId="420"/>
            <ac:inkMk id="9" creationId="{EAC79240-B546-17D4-7FB1-58C45B5D9BA1}"/>
          </ac:inkMkLst>
        </pc:inkChg>
        <pc:inkChg chg="add del">
          <ac:chgData name="Vivil Hunding Strømme" userId="a120e648-aff2-42c8-9747-e7e1586b835c" providerId="ADAL" clId="{35D75A84-62DB-4516-9132-553F0BA17899}" dt="2023-10-16T10:47:15.113" v="146" actId="9405"/>
          <ac:inkMkLst>
            <pc:docMk/>
            <pc:sldMk cId="874005651" sldId="420"/>
            <ac:inkMk id="10" creationId="{B2C2E140-A205-F0C5-3420-49738DC274D3}"/>
          </ac:inkMkLst>
        </pc:inkChg>
        <pc:inkChg chg="add del">
          <ac:chgData name="Vivil Hunding Strømme" userId="a120e648-aff2-42c8-9747-e7e1586b835c" providerId="ADAL" clId="{35D75A84-62DB-4516-9132-553F0BA17899}" dt="2023-10-16T10:47:23.438" v="148" actId="9405"/>
          <ac:inkMkLst>
            <pc:docMk/>
            <pc:sldMk cId="874005651" sldId="420"/>
            <ac:inkMk id="11" creationId="{10EA252B-E4FA-4F91-F680-D48E52134239}"/>
          </ac:inkMkLst>
        </pc:inkChg>
        <pc:inkChg chg="add del">
          <ac:chgData name="Vivil Hunding Strømme" userId="a120e648-aff2-42c8-9747-e7e1586b835c" providerId="ADAL" clId="{35D75A84-62DB-4516-9132-553F0BA17899}" dt="2023-10-16T10:48:18.605" v="152" actId="9405"/>
          <ac:inkMkLst>
            <pc:docMk/>
            <pc:sldMk cId="874005651" sldId="420"/>
            <ac:inkMk id="12" creationId="{07856B6F-802C-7CE8-7DAC-3A06D98DAEFE}"/>
          </ac:inkMkLst>
        </pc:inkChg>
        <pc:inkChg chg="add del">
          <ac:chgData name="Vivil Hunding Strømme" userId="a120e648-aff2-42c8-9747-e7e1586b835c" providerId="ADAL" clId="{35D75A84-62DB-4516-9132-553F0BA17899}" dt="2023-10-16T10:48:17.595" v="151" actId="9405"/>
          <ac:inkMkLst>
            <pc:docMk/>
            <pc:sldMk cId="874005651" sldId="420"/>
            <ac:inkMk id="13" creationId="{693603CA-7A1F-862B-BAA3-6E77B427C613}"/>
          </ac:inkMkLst>
        </pc:inkChg>
      </pc:sldChg>
      <pc:sldChg chg="addSp delSp modSp add mod modClrScheme chgLayout">
        <pc:chgData name="Vivil Hunding Strømme" userId="a120e648-aff2-42c8-9747-e7e1586b835c" providerId="ADAL" clId="{35D75A84-62DB-4516-9132-553F0BA17899}" dt="2023-10-16T11:39:34.282" v="2333" actId="1076"/>
        <pc:sldMkLst>
          <pc:docMk/>
          <pc:sldMk cId="298699586" sldId="895"/>
        </pc:sldMkLst>
        <pc:spChg chg="ord">
          <ac:chgData name="Vivil Hunding Strømme" userId="a120e648-aff2-42c8-9747-e7e1586b835c" providerId="ADAL" clId="{35D75A84-62DB-4516-9132-553F0BA17899}" dt="2023-10-16T11:32:35.428" v="2064" actId="26606"/>
          <ac:spMkLst>
            <pc:docMk/>
            <pc:sldMk cId="298699586" sldId="895"/>
            <ac:spMk id="7" creationId="{066AF4A6-C23B-56E7-1E15-3C661341A97B}"/>
          </ac:spMkLst>
        </pc:spChg>
        <pc:spChg chg="mod ord">
          <ac:chgData name="Vivil Hunding Strømme" userId="a120e648-aff2-42c8-9747-e7e1586b835c" providerId="ADAL" clId="{35D75A84-62DB-4516-9132-553F0BA17899}" dt="2023-10-16T11:39:34.282" v="2333" actId="1076"/>
          <ac:spMkLst>
            <pc:docMk/>
            <pc:sldMk cId="298699586" sldId="895"/>
            <ac:spMk id="8" creationId="{2E97EDE8-C357-CAC9-0447-C26697E83955}"/>
          </ac:spMkLst>
        </pc:spChg>
        <pc:spChg chg="add del mod">
          <ac:chgData name="Vivil Hunding Strømme" userId="a120e648-aff2-42c8-9747-e7e1586b835c" providerId="ADAL" clId="{35D75A84-62DB-4516-9132-553F0BA17899}" dt="2023-10-16T11:32:35.428" v="2063" actId="26606"/>
          <ac:spMkLst>
            <pc:docMk/>
            <pc:sldMk cId="298699586" sldId="895"/>
            <ac:spMk id="13" creationId="{46410194-A882-3417-9B44-478C1EAF19BE}"/>
          </ac:spMkLst>
        </pc:spChg>
        <pc:spChg chg="add del mod">
          <ac:chgData name="Vivil Hunding Strømme" userId="a120e648-aff2-42c8-9747-e7e1586b835c" providerId="ADAL" clId="{35D75A84-62DB-4516-9132-553F0BA17899}" dt="2023-10-16T11:32:35.428" v="2063" actId="26606"/>
          <ac:spMkLst>
            <pc:docMk/>
            <pc:sldMk cId="298699586" sldId="895"/>
            <ac:spMk id="15" creationId="{65DF3D2A-6BCB-485C-17CC-E0973592E5A5}"/>
          </ac:spMkLst>
        </pc:spChg>
        <pc:spChg chg="add del mod">
          <ac:chgData name="Vivil Hunding Strømme" userId="a120e648-aff2-42c8-9747-e7e1586b835c" providerId="ADAL" clId="{35D75A84-62DB-4516-9132-553F0BA17899}" dt="2023-10-16T11:33:49.814" v="2117" actId="478"/>
          <ac:spMkLst>
            <pc:docMk/>
            <pc:sldMk cId="298699586" sldId="895"/>
            <ac:spMk id="17" creationId="{49364B15-DCD6-7412-49FA-B9B53E86220A}"/>
          </ac:spMkLst>
        </pc:spChg>
        <pc:spChg chg="add mod">
          <ac:chgData name="Vivil Hunding Strømme" userId="a120e648-aff2-42c8-9747-e7e1586b835c" providerId="ADAL" clId="{35D75A84-62DB-4516-9132-553F0BA17899}" dt="2023-10-16T11:32:46.953" v="2095" actId="20577"/>
          <ac:spMkLst>
            <pc:docMk/>
            <pc:sldMk cId="298699586" sldId="895"/>
            <ac:spMk id="18" creationId="{CB661910-E917-A34C-C539-0FCE3DA5E744}"/>
          </ac:spMkLst>
        </pc:spChg>
        <pc:spChg chg="add mod">
          <ac:chgData name="Vivil Hunding Strømme" userId="a120e648-aff2-42c8-9747-e7e1586b835c" providerId="ADAL" clId="{35D75A84-62DB-4516-9132-553F0BA17899}" dt="2023-10-16T11:32:35.428" v="2064" actId="26606"/>
          <ac:spMkLst>
            <pc:docMk/>
            <pc:sldMk cId="298699586" sldId="895"/>
            <ac:spMk id="19" creationId="{49A62AC3-5865-FC0B-61E3-E847C60A5E81}"/>
          </ac:spMkLst>
        </pc:spChg>
        <pc:picChg chg="add mod">
          <ac:chgData name="Vivil Hunding Strømme" userId="a120e648-aff2-42c8-9747-e7e1586b835c" providerId="ADAL" clId="{35D75A84-62DB-4516-9132-553F0BA17899}" dt="2023-10-16T11:32:35.428" v="2064" actId="26606"/>
          <ac:picMkLst>
            <pc:docMk/>
            <pc:sldMk cId="298699586" sldId="895"/>
            <ac:picMk id="3" creationId="{20722D45-0A7D-0AFE-5590-801461CB036B}"/>
          </ac:picMkLst>
        </pc:picChg>
      </pc:sldChg>
      <pc:sldChg chg="add del">
        <pc:chgData name="Vivil Hunding Strømme" userId="a120e648-aff2-42c8-9747-e7e1586b835c" providerId="ADAL" clId="{35D75A84-62DB-4516-9132-553F0BA17899}" dt="2023-10-16T10:38:05.106" v="1" actId="47"/>
        <pc:sldMkLst>
          <pc:docMk/>
          <pc:sldMk cId="1414507563" sldId="994"/>
        </pc:sldMkLst>
      </pc:sldChg>
      <pc:sldChg chg="add del">
        <pc:chgData name="Vivil Hunding Strømme" userId="a120e648-aff2-42c8-9747-e7e1586b835c" providerId="ADAL" clId="{35D75A84-62DB-4516-9132-553F0BA17899}" dt="2023-10-16T10:38:36.458" v="3" actId="47"/>
        <pc:sldMkLst>
          <pc:docMk/>
          <pc:sldMk cId="793237275" sldId="1034"/>
        </pc:sldMkLst>
      </pc:sldChg>
      <pc:sldChg chg="add del">
        <pc:chgData name="Vivil Hunding Strømme" userId="a120e648-aff2-42c8-9747-e7e1586b835c" providerId="ADAL" clId="{35D75A84-62DB-4516-9132-553F0BA17899}" dt="2023-10-16T10:38:40.329" v="4" actId="47"/>
        <pc:sldMkLst>
          <pc:docMk/>
          <pc:sldMk cId="360400349" sldId="1035"/>
        </pc:sldMkLst>
      </pc:sldChg>
      <pc:sldChg chg="add del">
        <pc:chgData name="Vivil Hunding Strømme" userId="a120e648-aff2-42c8-9747-e7e1586b835c" providerId="ADAL" clId="{35D75A84-62DB-4516-9132-553F0BA17899}" dt="2023-10-16T10:38:54.011" v="5" actId="47"/>
        <pc:sldMkLst>
          <pc:docMk/>
          <pc:sldMk cId="1595371315" sldId="1057"/>
        </pc:sldMkLst>
      </pc:sldChg>
      <pc:sldChg chg="add del">
        <pc:chgData name="Vivil Hunding Strømme" userId="a120e648-aff2-42c8-9747-e7e1586b835c" providerId="ADAL" clId="{35D75A84-62DB-4516-9132-553F0BA17899}" dt="2023-10-16T10:38:29.011" v="2" actId="47"/>
        <pc:sldMkLst>
          <pc:docMk/>
          <pc:sldMk cId="2149969980" sldId="1063"/>
        </pc:sldMkLst>
      </pc:sldChg>
      <pc:sldChg chg="add del">
        <pc:chgData name="Vivil Hunding Strømme" userId="a120e648-aff2-42c8-9747-e7e1586b835c" providerId="ADAL" clId="{35D75A84-62DB-4516-9132-553F0BA17899}" dt="2023-10-16T11:30:26.203" v="1989" actId="47"/>
        <pc:sldMkLst>
          <pc:docMk/>
          <pc:sldMk cId="3989533727" sldId="1065"/>
        </pc:sldMkLst>
      </pc:sldChg>
      <pc:sldChg chg="addSp delSp modSp new mod ord">
        <pc:chgData name="Vivil Hunding Strømme" userId="a120e648-aff2-42c8-9747-e7e1586b835c" providerId="ADAL" clId="{35D75A84-62DB-4516-9132-553F0BA17899}" dt="2023-10-16T11:29:11.765" v="1954" actId="113"/>
        <pc:sldMkLst>
          <pc:docMk/>
          <pc:sldMk cId="1480805005" sldId="1066"/>
        </pc:sldMkLst>
        <pc:spChg chg="mod">
          <ac:chgData name="Vivil Hunding Strømme" userId="a120e648-aff2-42c8-9747-e7e1586b835c" providerId="ADAL" clId="{35D75A84-62DB-4516-9132-553F0BA17899}" dt="2023-10-16T11:00:23.694" v="964" actId="20577"/>
          <ac:spMkLst>
            <pc:docMk/>
            <pc:sldMk cId="1480805005" sldId="1066"/>
            <ac:spMk id="2" creationId="{402B0C64-64BF-0BFB-190A-685915DA70D0}"/>
          </ac:spMkLst>
        </pc:spChg>
        <pc:spChg chg="mod">
          <ac:chgData name="Vivil Hunding Strømme" userId="a120e648-aff2-42c8-9747-e7e1586b835c" providerId="ADAL" clId="{35D75A84-62DB-4516-9132-553F0BA17899}" dt="2023-10-16T11:29:11.765" v="1954" actId="113"/>
          <ac:spMkLst>
            <pc:docMk/>
            <pc:sldMk cId="1480805005" sldId="1066"/>
            <ac:spMk id="3" creationId="{4E76FC91-4030-98F2-E146-5BFE5D2D0472}"/>
          </ac:spMkLst>
        </pc:spChg>
        <pc:spChg chg="del mod">
          <ac:chgData name="Vivil Hunding Strømme" userId="a120e648-aff2-42c8-9747-e7e1586b835c" providerId="ADAL" clId="{35D75A84-62DB-4516-9132-553F0BA17899}" dt="2023-10-16T11:07:00.694" v="1300" actId="478"/>
          <ac:spMkLst>
            <pc:docMk/>
            <pc:sldMk cId="1480805005" sldId="1066"/>
            <ac:spMk id="4" creationId="{DFB07012-1F85-AE2D-04DA-B532AFE12785}"/>
          </ac:spMkLst>
        </pc:spChg>
        <pc:picChg chg="add del mod">
          <ac:chgData name="Vivil Hunding Strømme" userId="a120e648-aff2-42c8-9747-e7e1586b835c" providerId="ADAL" clId="{35D75A84-62DB-4516-9132-553F0BA17899}" dt="2023-10-16T11:04:41.965" v="1273" actId="931"/>
          <ac:picMkLst>
            <pc:docMk/>
            <pc:sldMk cId="1480805005" sldId="1066"/>
            <ac:picMk id="7" creationId="{18B9ADA1-ECD2-D05C-58DE-29AD3CEC6DEE}"/>
          </ac:picMkLst>
        </pc:picChg>
        <pc:picChg chg="add del mod">
          <ac:chgData name="Vivil Hunding Strømme" userId="a120e648-aff2-42c8-9747-e7e1586b835c" providerId="ADAL" clId="{35D75A84-62DB-4516-9132-553F0BA17899}" dt="2023-10-16T11:05:30.887" v="1275" actId="931"/>
          <ac:picMkLst>
            <pc:docMk/>
            <pc:sldMk cId="1480805005" sldId="1066"/>
            <ac:picMk id="9" creationId="{F5DD9104-09C8-A13E-8F8F-A6FCD6E070FB}"/>
          </ac:picMkLst>
        </pc:picChg>
        <pc:picChg chg="add mod">
          <ac:chgData name="Vivil Hunding Strømme" userId="a120e648-aff2-42c8-9747-e7e1586b835c" providerId="ADAL" clId="{35D75A84-62DB-4516-9132-553F0BA17899}" dt="2023-10-16T11:05:58.096" v="1277" actId="1076"/>
          <ac:picMkLst>
            <pc:docMk/>
            <pc:sldMk cId="1480805005" sldId="1066"/>
            <ac:picMk id="11" creationId="{3FC69CAA-EA43-0639-F5CC-02864C55888F}"/>
          </ac:picMkLst>
        </pc:picChg>
      </pc:sldChg>
      <pc:sldChg chg="delSp modSp add del mod">
        <pc:chgData name="Vivil Hunding Strømme" userId="a120e648-aff2-42c8-9747-e7e1586b835c" providerId="ADAL" clId="{35D75A84-62DB-4516-9132-553F0BA17899}" dt="2023-10-16T10:56:46.021" v="425" actId="47"/>
        <pc:sldMkLst>
          <pc:docMk/>
          <pc:sldMk cId="4201754610" sldId="1066"/>
        </pc:sldMkLst>
        <pc:spChg chg="mod">
          <ac:chgData name="Vivil Hunding Strømme" userId="a120e648-aff2-42c8-9747-e7e1586b835c" providerId="ADAL" clId="{35D75A84-62DB-4516-9132-553F0BA17899}" dt="2023-10-16T10:54:38.673" v="314" actId="313"/>
          <ac:spMkLst>
            <pc:docMk/>
            <pc:sldMk cId="4201754610" sldId="1066"/>
            <ac:spMk id="4" creationId="{00000000-0000-0000-0000-000000000000}"/>
          </ac:spMkLst>
        </pc:spChg>
        <pc:spChg chg="mod">
          <ac:chgData name="Vivil Hunding Strømme" userId="a120e648-aff2-42c8-9747-e7e1586b835c" providerId="ADAL" clId="{35D75A84-62DB-4516-9132-553F0BA17899}" dt="2023-10-16T10:52:41.486" v="309" actId="20577"/>
          <ac:spMkLst>
            <pc:docMk/>
            <pc:sldMk cId="4201754610" sldId="1066"/>
            <ac:spMk id="5" creationId="{00000000-0000-0000-0000-000000000000}"/>
          </ac:spMkLst>
        </pc:spChg>
        <pc:spChg chg="mod">
          <ac:chgData name="Vivil Hunding Strømme" userId="a120e648-aff2-42c8-9747-e7e1586b835c" providerId="ADAL" clId="{35D75A84-62DB-4516-9132-553F0BA17899}" dt="2023-10-16T10:54:42.192" v="315" actId="1076"/>
          <ac:spMkLst>
            <pc:docMk/>
            <pc:sldMk cId="4201754610" sldId="1066"/>
            <ac:spMk id="39" creationId="{00000000-0000-0000-0000-000000000000}"/>
          </ac:spMkLst>
        </pc:spChg>
        <pc:spChg chg="del mod">
          <ac:chgData name="Vivil Hunding Strømme" userId="a120e648-aff2-42c8-9747-e7e1586b835c" providerId="ADAL" clId="{35D75A84-62DB-4516-9132-553F0BA17899}" dt="2023-10-16T10:51:05.613" v="253" actId="478"/>
          <ac:spMkLst>
            <pc:docMk/>
            <pc:sldMk cId="4201754610" sldId="1066"/>
            <ac:spMk id="42" creationId="{00000000-0000-0000-0000-000000000000}"/>
          </ac:spMkLst>
        </pc:spChg>
        <pc:spChg chg="mod">
          <ac:chgData name="Vivil Hunding Strømme" userId="a120e648-aff2-42c8-9747-e7e1586b835c" providerId="ADAL" clId="{35D75A84-62DB-4516-9132-553F0BA17899}" dt="2023-10-16T10:54:52.621" v="316" actId="1076"/>
          <ac:spMkLst>
            <pc:docMk/>
            <pc:sldMk cId="4201754610" sldId="1066"/>
            <ac:spMk id="43" creationId="{00000000-0000-0000-0000-000000000000}"/>
          </ac:spMkLst>
        </pc:spChg>
      </pc:sldChg>
      <pc:sldChg chg="addSp delSp modSp new mod">
        <pc:chgData name="Vivil Hunding Strømme" userId="a120e648-aff2-42c8-9747-e7e1586b835c" providerId="ADAL" clId="{35D75A84-62DB-4516-9132-553F0BA17899}" dt="2023-10-16T11:30:00.023" v="1987" actId="404"/>
        <pc:sldMkLst>
          <pc:docMk/>
          <pc:sldMk cId="3968515345" sldId="1067"/>
        </pc:sldMkLst>
        <pc:spChg chg="mod">
          <ac:chgData name="Vivil Hunding Strømme" userId="a120e648-aff2-42c8-9747-e7e1586b835c" providerId="ADAL" clId="{35D75A84-62DB-4516-9132-553F0BA17899}" dt="2023-10-16T11:20:20.341" v="1670" actId="1076"/>
          <ac:spMkLst>
            <pc:docMk/>
            <pc:sldMk cId="3968515345" sldId="1067"/>
            <ac:spMk id="2" creationId="{3B4D0781-EEAA-D8A4-9BCF-B39DC2B1420E}"/>
          </ac:spMkLst>
        </pc:spChg>
        <pc:spChg chg="mod">
          <ac:chgData name="Vivil Hunding Strømme" userId="a120e648-aff2-42c8-9747-e7e1586b835c" providerId="ADAL" clId="{35D75A84-62DB-4516-9132-553F0BA17899}" dt="2023-10-16T11:30:00.023" v="1987" actId="404"/>
          <ac:spMkLst>
            <pc:docMk/>
            <pc:sldMk cId="3968515345" sldId="1067"/>
            <ac:spMk id="3" creationId="{8E940093-8DC9-AFD2-E0CB-E36A35C00FCF}"/>
          </ac:spMkLst>
        </pc:spChg>
        <pc:spChg chg="del">
          <ac:chgData name="Vivil Hunding Strømme" userId="a120e648-aff2-42c8-9747-e7e1586b835c" providerId="ADAL" clId="{35D75A84-62DB-4516-9132-553F0BA17899}" dt="2023-10-16T11:19:10.460" v="1658" actId="478"/>
          <ac:spMkLst>
            <pc:docMk/>
            <pc:sldMk cId="3968515345" sldId="1067"/>
            <ac:spMk id="4" creationId="{D73D0F94-A15E-DB01-F7FF-89AF66C904DC}"/>
          </ac:spMkLst>
        </pc:spChg>
        <pc:picChg chg="add mod">
          <ac:chgData name="Vivil Hunding Strømme" userId="a120e648-aff2-42c8-9747-e7e1586b835c" providerId="ADAL" clId="{35D75A84-62DB-4516-9132-553F0BA17899}" dt="2023-10-16T11:19:36.317" v="1660" actId="14100"/>
          <ac:picMkLst>
            <pc:docMk/>
            <pc:sldMk cId="3968515345" sldId="1067"/>
            <ac:picMk id="7" creationId="{E9183A25-1FC1-6C7D-2182-A9E4BB28B979}"/>
          </ac:picMkLst>
        </pc:picChg>
        <pc:picChg chg="add mod">
          <ac:chgData name="Vivil Hunding Strømme" userId="a120e648-aff2-42c8-9747-e7e1586b835c" providerId="ADAL" clId="{35D75A84-62DB-4516-9132-553F0BA17899}" dt="2023-10-16T11:19:50.597" v="1663" actId="14100"/>
          <ac:picMkLst>
            <pc:docMk/>
            <pc:sldMk cId="3968515345" sldId="1067"/>
            <ac:picMk id="9" creationId="{74930A42-1A6F-D5CB-486E-3BEB1387F8A1}"/>
          </ac:picMkLst>
        </pc:picChg>
      </pc:sldChg>
      <pc:sldMasterChg chg="delSldLayout">
        <pc:chgData name="Vivil Hunding Strømme" userId="a120e648-aff2-42c8-9747-e7e1586b835c" providerId="ADAL" clId="{35D75A84-62DB-4516-9132-553F0BA17899}" dt="2023-10-16T10:38:29.011" v="2" actId="47"/>
        <pc:sldMasterMkLst>
          <pc:docMk/>
          <pc:sldMasterMk cId="314773842" sldId="2147483681"/>
        </pc:sldMasterMkLst>
        <pc:sldLayoutChg chg="del">
          <pc:chgData name="Vivil Hunding Strømme" userId="a120e648-aff2-42c8-9747-e7e1586b835c" providerId="ADAL" clId="{35D75A84-62DB-4516-9132-553F0BA17899}" dt="2023-10-16T10:38:05.106" v="1" actId="47"/>
          <pc:sldLayoutMkLst>
            <pc:docMk/>
            <pc:sldMasterMk cId="314773842" sldId="2147483681"/>
            <pc:sldLayoutMk cId="331295510" sldId="2147483712"/>
          </pc:sldLayoutMkLst>
        </pc:sldLayoutChg>
        <pc:sldLayoutChg chg="del">
          <pc:chgData name="Vivil Hunding Strømme" userId="a120e648-aff2-42c8-9747-e7e1586b835c" providerId="ADAL" clId="{35D75A84-62DB-4516-9132-553F0BA17899}" dt="2023-10-16T10:38:29.011" v="2" actId="47"/>
          <pc:sldLayoutMkLst>
            <pc:docMk/>
            <pc:sldMasterMk cId="314773842" sldId="2147483681"/>
            <pc:sldLayoutMk cId="1090540484" sldId="214748371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7AEB6-7A8C-4926-A358-B9D327F70D28}" type="datetimeFigureOut">
              <a:rPr lang="nb-NO" smtClean="0"/>
              <a:t>16.10.2023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90E16C-C56A-455D-9FF0-F63B1E5557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3371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5225A3-5BE4-468C-8E2A-4913756F95C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5441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2.jp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4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.sv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bg>
      <p:bgPr>
        <a:solidFill>
          <a:srgbClr val="780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B63A5571-9EEC-3B81-E03E-F0B00E64A7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705167" y="8259827"/>
            <a:ext cx="4936897" cy="5456174"/>
          </a:xfrm>
          <a:custGeom>
            <a:avLst/>
            <a:gdLst>
              <a:gd name="connsiteX0" fmla="*/ 112812 w 2468609"/>
              <a:gd name="connsiteY0" fmla="*/ 0 h 2728087"/>
              <a:gd name="connsiteX1" fmla="*/ 1820368 w 2468609"/>
              <a:gd name="connsiteY1" fmla="*/ 426847 h 2728087"/>
              <a:gd name="connsiteX2" fmla="*/ 2424416 w 2468609"/>
              <a:gd name="connsiteY2" fmla="*/ 1527175 h 2728087"/>
              <a:gd name="connsiteX3" fmla="*/ 2024105 w 2468609"/>
              <a:gd name="connsiteY3" fmla="*/ 2728087 h 2728087"/>
              <a:gd name="connsiteX4" fmla="*/ 0 w 2468609"/>
              <a:gd name="connsiteY4" fmla="*/ 2728087 h 2728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8609" h="2728087">
                <a:moveTo>
                  <a:pt x="112812" y="0"/>
                </a:moveTo>
                <a:lnTo>
                  <a:pt x="1820368" y="426847"/>
                </a:lnTo>
                <a:cubicBezTo>
                  <a:pt x="2303758" y="547688"/>
                  <a:pt x="2581968" y="1054481"/>
                  <a:pt x="2424416" y="1527175"/>
                </a:cubicBezTo>
                <a:lnTo>
                  <a:pt x="2024105" y="2728087"/>
                </a:lnTo>
                <a:lnTo>
                  <a:pt x="0" y="272808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 sz="200">
                <a:solidFill>
                  <a:srgbClr val="020000"/>
                </a:solidFill>
              </a:defRPr>
            </a:lvl1pPr>
            <a:lvl2pPr>
              <a:defRPr sz="200">
                <a:solidFill>
                  <a:srgbClr val="000000"/>
                </a:solidFill>
              </a:defRPr>
            </a:lvl2pPr>
            <a:lvl3pPr>
              <a:defRPr sz="200">
                <a:solidFill>
                  <a:srgbClr val="000000"/>
                </a:solidFill>
              </a:defRPr>
            </a:lvl3pPr>
            <a:lvl4pPr>
              <a:defRPr sz="200">
                <a:solidFill>
                  <a:srgbClr val="000000"/>
                </a:solidFill>
              </a:defRPr>
            </a:lvl4pPr>
            <a:lvl5pPr>
              <a:defRPr sz="2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79706AD2-B2C4-E800-F98D-A308C1B2C4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926464" y="7654799"/>
            <a:ext cx="8004313" cy="6061202"/>
          </a:xfrm>
          <a:custGeom>
            <a:avLst/>
            <a:gdLst>
              <a:gd name="connsiteX0" fmla="*/ 1414002 w 4002417"/>
              <a:gd name="connsiteY0" fmla="*/ 0 h 3030601"/>
              <a:gd name="connsiteX1" fmla="*/ 2686937 w 4002417"/>
              <a:gd name="connsiteY1" fmla="*/ 0 h 3030601"/>
              <a:gd name="connsiteX2" fmla="*/ 2894404 w 4002417"/>
              <a:gd name="connsiteY2" fmla="*/ 25527 h 3030601"/>
              <a:gd name="connsiteX3" fmla="*/ 4002417 w 4002417"/>
              <a:gd name="connsiteY3" fmla="*/ 302514 h 3030601"/>
              <a:gd name="connsiteX4" fmla="*/ 3889603 w 4002417"/>
              <a:gd name="connsiteY4" fmla="*/ 3030601 h 3030601"/>
              <a:gd name="connsiteX5" fmla="*/ 306485 w 4002417"/>
              <a:gd name="connsiteY5" fmla="*/ 3030601 h 3030601"/>
              <a:gd name="connsiteX6" fmla="*/ 43908 w 4002417"/>
              <a:gd name="connsiteY6" fmla="*/ 2242947 h 3030601"/>
              <a:gd name="connsiteX7" fmla="*/ 90330 w 4002417"/>
              <a:gd name="connsiteY7" fmla="*/ 1589913 h 3030601"/>
              <a:gd name="connsiteX8" fmla="*/ 648909 w 4002417"/>
              <a:gd name="connsiteY8" fmla="*/ 472821 h 3030601"/>
              <a:gd name="connsiteX9" fmla="*/ 1414002 w 4002417"/>
              <a:gd name="connsiteY9" fmla="*/ 0 h 303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02417" h="3030601">
                <a:moveTo>
                  <a:pt x="1414002" y="0"/>
                </a:moveTo>
                <a:lnTo>
                  <a:pt x="2686937" y="0"/>
                </a:lnTo>
                <a:cubicBezTo>
                  <a:pt x="2756855" y="0"/>
                  <a:pt x="2826582" y="8572"/>
                  <a:pt x="2894404" y="25527"/>
                </a:cubicBezTo>
                <a:lnTo>
                  <a:pt x="4002417" y="302514"/>
                </a:lnTo>
                <a:lnTo>
                  <a:pt x="3889603" y="3030601"/>
                </a:lnTo>
                <a:lnTo>
                  <a:pt x="306485" y="3030601"/>
                </a:lnTo>
                <a:lnTo>
                  <a:pt x="43908" y="2242947"/>
                </a:lnTo>
                <a:cubicBezTo>
                  <a:pt x="-27851" y="2027745"/>
                  <a:pt x="-11150" y="1792795"/>
                  <a:pt x="90330" y="1589913"/>
                </a:cubicBezTo>
                <a:lnTo>
                  <a:pt x="648909" y="472821"/>
                </a:lnTo>
                <a:cubicBezTo>
                  <a:pt x="793761" y="183070"/>
                  <a:pt x="1090007" y="0"/>
                  <a:pt x="1414002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 sz="200">
                <a:solidFill>
                  <a:srgbClr val="010000"/>
                </a:solidFill>
              </a:defRPr>
            </a:lvl1pPr>
            <a:lvl2pPr>
              <a:defRPr sz="200">
                <a:solidFill>
                  <a:srgbClr val="000000"/>
                </a:solidFill>
              </a:defRPr>
            </a:lvl2pPr>
            <a:lvl3pPr>
              <a:defRPr sz="200">
                <a:solidFill>
                  <a:srgbClr val="000000"/>
                </a:solidFill>
              </a:defRPr>
            </a:lvl3pPr>
            <a:lvl4pPr>
              <a:defRPr sz="200">
                <a:solidFill>
                  <a:srgbClr val="000000"/>
                </a:solidFill>
              </a:defRPr>
            </a:lvl4pPr>
            <a:lvl5pPr>
              <a:defRPr sz="2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8D89FC5B-AFFC-5ECA-520E-259A3D9493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930779" y="634425"/>
            <a:ext cx="5451635" cy="13081578"/>
          </a:xfrm>
          <a:custGeom>
            <a:avLst/>
            <a:gdLst>
              <a:gd name="connsiteX0" fmla="*/ 2390724 w 2725995"/>
              <a:gd name="connsiteY0" fmla="*/ 145 h 6540789"/>
              <a:gd name="connsiteX1" fmla="*/ 2520848 w 2725995"/>
              <a:gd name="connsiteY1" fmla="*/ 6639 h 6540789"/>
              <a:gd name="connsiteX2" fmla="*/ 2725995 w 2725995"/>
              <a:gd name="connsiteY2" fmla="*/ 30741 h 6540789"/>
              <a:gd name="connsiteX3" fmla="*/ 2725995 w 2725995"/>
              <a:gd name="connsiteY3" fmla="*/ 6540789 h 6540789"/>
              <a:gd name="connsiteX4" fmla="*/ 1911270 w 2725995"/>
              <a:gd name="connsiteY4" fmla="*/ 6540789 h 6540789"/>
              <a:gd name="connsiteX5" fmla="*/ 2311602 w 2725995"/>
              <a:gd name="connsiteY5" fmla="*/ 5339814 h 6540789"/>
              <a:gd name="connsiteX6" fmla="*/ 1707555 w 2725995"/>
              <a:gd name="connsiteY6" fmla="*/ 4239486 h 6540789"/>
              <a:gd name="connsiteX7" fmla="*/ 0 w 2725995"/>
              <a:gd name="connsiteY7" fmla="*/ 3812639 h 6540789"/>
              <a:gd name="connsiteX8" fmla="*/ 39818 w 2725995"/>
              <a:gd name="connsiteY8" fmla="*/ 2850424 h 6540789"/>
              <a:gd name="connsiteX9" fmla="*/ 224931 w 2725995"/>
              <a:gd name="connsiteY9" fmla="*/ 2319183 h 6540789"/>
              <a:gd name="connsiteX10" fmla="*/ 1622840 w 2725995"/>
              <a:gd name="connsiteY10" fmla="*/ 399323 h 6540789"/>
              <a:gd name="connsiteX11" fmla="*/ 2390724 w 2725995"/>
              <a:gd name="connsiteY11" fmla="*/ 145 h 654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25995" h="6540789">
                <a:moveTo>
                  <a:pt x="2390724" y="145"/>
                </a:moveTo>
                <a:cubicBezTo>
                  <a:pt x="2433847" y="-600"/>
                  <a:pt x="2477308" y="1528"/>
                  <a:pt x="2520848" y="6639"/>
                </a:cubicBezTo>
                <a:lnTo>
                  <a:pt x="2725995" y="30741"/>
                </a:lnTo>
                <a:lnTo>
                  <a:pt x="2725995" y="6540789"/>
                </a:lnTo>
                <a:lnTo>
                  <a:pt x="1911270" y="6540789"/>
                </a:lnTo>
                <a:lnTo>
                  <a:pt x="2311602" y="5339814"/>
                </a:lnTo>
                <a:cubicBezTo>
                  <a:pt x="2469154" y="4867120"/>
                  <a:pt x="2190945" y="4360326"/>
                  <a:pt x="1707555" y="4239486"/>
                </a:cubicBezTo>
                <a:lnTo>
                  <a:pt x="0" y="3812639"/>
                </a:lnTo>
                <a:lnTo>
                  <a:pt x="39818" y="2850424"/>
                </a:lnTo>
                <a:cubicBezTo>
                  <a:pt x="47691" y="2658908"/>
                  <a:pt x="112148" y="2474122"/>
                  <a:pt x="224931" y="2319183"/>
                </a:cubicBezTo>
                <a:lnTo>
                  <a:pt x="1622840" y="399323"/>
                </a:lnTo>
                <a:cubicBezTo>
                  <a:pt x="1803485" y="151293"/>
                  <a:pt x="2088857" y="5358"/>
                  <a:pt x="2390724" y="145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>
              <a:defRPr sz="200">
                <a:solidFill>
                  <a:srgbClr val="030000"/>
                </a:solidFill>
              </a:defRPr>
            </a:lvl1pPr>
            <a:lvl2pPr>
              <a:defRPr sz="200">
                <a:solidFill>
                  <a:srgbClr val="000000"/>
                </a:solidFill>
              </a:defRPr>
            </a:lvl2pPr>
            <a:lvl3pPr>
              <a:defRPr sz="200">
                <a:solidFill>
                  <a:srgbClr val="000000"/>
                </a:solidFill>
              </a:defRPr>
            </a:lvl3pPr>
            <a:lvl4pPr>
              <a:defRPr sz="200">
                <a:solidFill>
                  <a:srgbClr val="000000"/>
                </a:solidFill>
              </a:defRPr>
            </a:lvl4pPr>
            <a:lvl5pPr>
              <a:defRPr sz="2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E708751-0B60-6ED4-A81C-49D5282D08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144" y="4635619"/>
            <a:ext cx="14479824" cy="2693046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0499"/>
              </a:lnSpc>
              <a:defRPr sz="9800">
                <a:solidFill>
                  <a:schemeClr val="lt1"/>
                </a:solidFill>
                <a:latin typeface="ITC Clearface" panose="02000603000000000000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CF54F6E-3D94-0592-C561-45E55082BD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144" y="7908926"/>
            <a:ext cx="6870700" cy="154786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4100"/>
              </a:lnSpc>
              <a:buNone/>
              <a:defRPr sz="3000">
                <a:solidFill>
                  <a:schemeClr val="lt1"/>
                </a:solidFill>
              </a:defRPr>
            </a:lvl1pPr>
            <a:lvl2pPr marL="914308" indent="0" algn="ctr">
              <a:buNone/>
              <a:defRPr sz="4000"/>
            </a:lvl2pPr>
            <a:lvl3pPr marL="1828619" indent="0" algn="ctr">
              <a:buNone/>
              <a:defRPr sz="3600"/>
            </a:lvl3pPr>
            <a:lvl4pPr marL="2742927" indent="0" algn="ctr">
              <a:buNone/>
              <a:defRPr sz="3200"/>
            </a:lvl4pPr>
            <a:lvl5pPr marL="3657235" indent="0" algn="ctr">
              <a:buNone/>
              <a:defRPr sz="3200"/>
            </a:lvl5pPr>
            <a:lvl6pPr marL="4571543" indent="0" algn="ctr">
              <a:buNone/>
              <a:defRPr sz="3200"/>
            </a:lvl6pPr>
            <a:lvl7pPr marL="5485852" indent="0" algn="ctr">
              <a:buNone/>
              <a:defRPr sz="3200"/>
            </a:lvl7pPr>
            <a:lvl8pPr marL="6400160" indent="0" algn="ctr">
              <a:buNone/>
              <a:defRPr sz="3200"/>
            </a:lvl8pPr>
            <a:lvl9pPr marL="7314468" indent="0" algn="ctr">
              <a:buNone/>
              <a:defRPr sz="32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37F6722-C04E-4D4D-C229-08DB3DA52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6F82DA76-BCD2-49B9-B1D5-B7F3442628A3}" type="datetime1">
              <a:rPr lang="nb-NO" smtClean="0"/>
              <a:t>16.10.2023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11405E2-719A-50B9-65F8-8C8568DE7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-124851"/>
            <a:ext cx="10127239" cy="30778"/>
          </a:xfrm>
        </p:spPr>
        <p:txBody>
          <a:bodyPr lIns="0" tIns="0" rIns="0" bIns="0">
            <a:spAutoFit/>
          </a:bodyPr>
          <a:lstStyle>
            <a:lvl1pPr>
              <a:lnSpc>
                <a:spcPct val="100000"/>
              </a:lnSpc>
              <a:defRPr sz="200">
                <a:solidFill>
                  <a:schemeClr val="lt1"/>
                </a:solidFill>
              </a:defRPr>
            </a:lvl1pPr>
          </a:lstStyle>
          <a:p>
            <a:r>
              <a:rPr lang="nb-NO"/>
              <a:t>Navn på enhet / fakultet / institutt / presentasjon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ABEF0E4-025F-1CFD-39F9-82DADE3FC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-124851"/>
            <a:ext cx="2446447" cy="30778"/>
          </a:xfrm>
        </p:spPr>
        <p:txBody>
          <a:bodyPr lIns="0" tIns="0" rIns="0" bIns="0">
            <a:spAutoFit/>
          </a:bodyPr>
          <a:lstStyle>
            <a:lvl1pPr>
              <a:lnSpc>
                <a:spcPct val="100000"/>
              </a:lnSpc>
              <a:defRPr sz="200">
                <a:solidFill>
                  <a:schemeClr val="lt1"/>
                </a:solidFill>
              </a:defRPr>
            </a:lvl1pPr>
          </a:lstStyle>
          <a:p>
            <a:fld id="{F9601797-DC0E-45BC-9A66-B1CCC5925A5F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logo" hidden="1">
            <a:extLst>
              <a:ext uri="{FF2B5EF4-FFF2-40B4-BE49-F238E27FC236}">
                <a16:creationId xmlns:a16="http://schemas.microsoft.com/office/drawing/2014/main" id="{1AE4CD37-5887-112C-5BFB-90F24C813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3142" y="1651204"/>
            <a:ext cx="4532401" cy="1044256"/>
          </a:xfrm>
          <a:prstGeom prst="rect">
            <a:avLst/>
          </a:prstGeom>
        </p:spPr>
      </p:pic>
      <p:sp>
        <p:nvSpPr>
          <p:cNvPr id="8" name="addin_logo" hidden="1">
            <a:extLst>
              <a:ext uri="{FF2B5EF4-FFF2-40B4-BE49-F238E27FC236}">
                <a16:creationId xmlns:a16="http://schemas.microsoft.com/office/drawing/2014/main" id="{83A215E7-9140-B6D9-0724-F3AE44E60111}"/>
              </a:ext>
            </a:extLst>
          </p:cNvPr>
          <p:cNvSpPr/>
          <p:nvPr userDrawn="1"/>
        </p:nvSpPr>
        <p:spPr>
          <a:xfrm>
            <a:off x="13052270" y="14544643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 dirty="0"/>
              <a:t>addin_logo</a:t>
            </a:r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404CEFA4-F3EE-205B-70E5-B0531D54F3DF}"/>
              </a:ext>
            </a:extLst>
          </p:cNvPr>
          <p:cNvSpPr/>
          <p:nvPr userDrawn="1"/>
        </p:nvSpPr>
        <p:spPr>
          <a:xfrm>
            <a:off x="897369" y="-1968017"/>
            <a:ext cx="20242324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l" defTabSz="18288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forside1,forside2,forside3,forside4</a:t>
            </a:r>
            <a:endParaRPr lang="nb-NO" sz="1600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2E93619A-3168-1CF9-982D-93E4F5183B97}"/>
              </a:ext>
            </a:extLst>
          </p:cNvPr>
          <p:cNvSpPr/>
          <p:nvPr userDrawn="1"/>
        </p:nvSpPr>
        <p:spPr>
          <a:xfrm>
            <a:off x="7664029" y="14544645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 dirty="0" err="1"/>
              <a:t>addin_background</a:t>
            </a:r>
            <a:endParaRPr lang="nb-NO" sz="1600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4C1F7DF7-A79A-327B-74FB-36A9CA56E244}"/>
              </a:ext>
            </a:extLst>
          </p:cNvPr>
          <p:cNvSpPr/>
          <p:nvPr userDrawn="1"/>
        </p:nvSpPr>
        <p:spPr>
          <a:xfrm>
            <a:off x="10358150" y="14544643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 dirty="0" err="1"/>
              <a:t>addin_text</a:t>
            </a:r>
            <a:endParaRPr lang="nb-NO" sz="1600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B81D7BBD-1046-630E-AF8E-2CB8BA5D4FE2}"/>
              </a:ext>
            </a:extLst>
          </p:cNvPr>
          <p:cNvSpPr/>
          <p:nvPr userDrawn="1"/>
        </p:nvSpPr>
        <p:spPr>
          <a:xfrm>
            <a:off x="15746391" y="14544645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/>
              <a:t>addin_colorbox</a:t>
            </a:r>
            <a:endParaRPr lang="nb-NO" sz="1600" dirty="0"/>
          </a:p>
        </p:txBody>
      </p:sp>
      <p:sp>
        <p:nvSpPr>
          <p:cNvPr id="17" name="Plassholder for tekst 16">
            <a:extLst>
              <a:ext uri="{FF2B5EF4-FFF2-40B4-BE49-F238E27FC236}">
                <a16:creationId xmlns:a16="http://schemas.microsoft.com/office/drawing/2014/main" id="{1E074C6D-6F76-B81E-BC9B-A037FCB9CB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142" y="1651204"/>
            <a:ext cx="4532401" cy="1044256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200">
                <a:solidFill>
                  <a:srgbClr val="000000"/>
                </a:solidFill>
              </a:defRPr>
            </a:lvl2pPr>
            <a:lvl3pPr>
              <a:defRPr sz="200">
                <a:solidFill>
                  <a:srgbClr val="000000"/>
                </a:solidFill>
              </a:defRPr>
            </a:lvl3pPr>
            <a:lvl4pPr>
              <a:defRPr sz="200">
                <a:solidFill>
                  <a:srgbClr val="000000"/>
                </a:solidFill>
              </a:defRPr>
            </a:lvl4pPr>
            <a:lvl5pPr>
              <a:defRPr sz="2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2628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2">
    <p:bg>
      <p:bgPr>
        <a:solidFill>
          <a:srgbClr val="780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4C5B83D3-D34F-8276-1769-C3A5EEC684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143657" y="0"/>
            <a:ext cx="12238757" cy="13716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4052" r="-34052"/>
            </a:stretch>
          </a:blipFill>
        </p:spPr>
        <p:txBody>
          <a:bodyPr tIns="1510455"/>
          <a:lstStyle>
            <a:lvl1pPr marL="457155" indent="-457155" algn="ctr" defTabSz="1828619" rtl="0" eaLnBrk="1" latinLnBrk="0" hangingPunct="1">
              <a:lnSpc>
                <a:spcPts val="4000"/>
              </a:lnSpc>
              <a:spcBef>
                <a:spcPts val="4000"/>
              </a:spcBef>
              <a:buFont typeface="Arial" panose="020B0604020202020204" pitchFamily="34" charset="0"/>
              <a:buNone/>
              <a:defRPr sz="3000">
                <a:solidFill>
                  <a:schemeClr val="lt1"/>
                </a:solidFill>
              </a:defRPr>
            </a:lvl1pPr>
          </a:lstStyle>
          <a:p>
            <a:r>
              <a:rPr lang="nb-NO"/>
              <a:t>Dra bildet til plassholderen eller klikk ikonet for å legge til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E708751-0B60-6ED4-A81C-49D5282D08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145" y="4889296"/>
            <a:ext cx="9907249" cy="4039568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10499"/>
              </a:lnSpc>
              <a:defRPr sz="9800">
                <a:solidFill>
                  <a:schemeClr val="lt1"/>
                </a:solidFill>
                <a:latin typeface="ITC Clearface" panose="02000603000000000000" pitchFamily="50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CF54F6E-3D94-0592-C561-45E55082BD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145" y="9527250"/>
            <a:ext cx="9907249" cy="154786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4100"/>
              </a:lnSpc>
              <a:buNone/>
              <a:defRPr sz="3000">
                <a:solidFill>
                  <a:schemeClr val="lt1"/>
                </a:solidFill>
              </a:defRPr>
            </a:lvl1pPr>
            <a:lvl2pPr marL="914308" indent="0" algn="ctr">
              <a:buNone/>
              <a:defRPr sz="4000"/>
            </a:lvl2pPr>
            <a:lvl3pPr marL="1828619" indent="0" algn="ctr">
              <a:buNone/>
              <a:defRPr sz="3600"/>
            </a:lvl3pPr>
            <a:lvl4pPr marL="2742927" indent="0" algn="ctr">
              <a:buNone/>
              <a:defRPr sz="3200"/>
            </a:lvl4pPr>
            <a:lvl5pPr marL="3657235" indent="0" algn="ctr">
              <a:buNone/>
              <a:defRPr sz="3200"/>
            </a:lvl5pPr>
            <a:lvl6pPr marL="4571543" indent="0" algn="ctr">
              <a:buNone/>
              <a:defRPr sz="3200"/>
            </a:lvl6pPr>
            <a:lvl7pPr marL="5485852" indent="0" algn="ctr">
              <a:buNone/>
              <a:defRPr sz="3200"/>
            </a:lvl7pPr>
            <a:lvl8pPr marL="6400160" indent="0" algn="ctr">
              <a:buNone/>
              <a:defRPr sz="3200"/>
            </a:lvl8pPr>
            <a:lvl9pPr marL="7314468" indent="0" algn="ctr">
              <a:buNone/>
              <a:defRPr sz="32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37F6722-C04E-4D4D-C229-08DB3DA52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7800C629-F1C6-4532-9B69-0BE6AF5DE4CD}" type="datetime1">
              <a:rPr lang="nb-NO" smtClean="0"/>
              <a:t>16.10.2023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11405E2-719A-50B9-65F8-8C8568DE7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-124851"/>
            <a:ext cx="10127239" cy="30778"/>
          </a:xfrm>
        </p:spPr>
        <p:txBody>
          <a:bodyPr lIns="0" tIns="0" rIns="0" bIns="0">
            <a:spAutoFit/>
          </a:bodyPr>
          <a:lstStyle>
            <a:lvl1pPr>
              <a:lnSpc>
                <a:spcPct val="100000"/>
              </a:lnSpc>
              <a:defRPr sz="200">
                <a:solidFill>
                  <a:schemeClr val="lt1"/>
                </a:solidFill>
              </a:defRPr>
            </a:lvl1pPr>
          </a:lstStyle>
          <a:p>
            <a:r>
              <a:rPr lang="nb-NO"/>
              <a:t>Navn på enhet / fakultet / institutt / presentasjon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ABEF0E4-025F-1CFD-39F9-82DADE3FC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-124851"/>
            <a:ext cx="2446447" cy="30778"/>
          </a:xfrm>
        </p:spPr>
        <p:txBody>
          <a:bodyPr lIns="0" tIns="0" rIns="0" bIns="0">
            <a:spAutoFit/>
          </a:bodyPr>
          <a:lstStyle>
            <a:lvl1pPr>
              <a:lnSpc>
                <a:spcPct val="100000"/>
              </a:lnSpc>
              <a:defRPr sz="200">
                <a:solidFill>
                  <a:schemeClr val="lt1"/>
                </a:solidFill>
              </a:defRPr>
            </a:lvl1pPr>
          </a:lstStyle>
          <a:p>
            <a:fld id="{F9601797-DC0E-45BC-9A66-B1CCC5925A5F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logo" hidden="1">
            <a:extLst>
              <a:ext uri="{FF2B5EF4-FFF2-40B4-BE49-F238E27FC236}">
                <a16:creationId xmlns:a16="http://schemas.microsoft.com/office/drawing/2014/main" id="{73A05F41-A99D-CEB2-8C72-20E102B6B5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3142" y="1651204"/>
            <a:ext cx="4532401" cy="1044256"/>
          </a:xfrm>
          <a:prstGeom prst="rect">
            <a:avLst/>
          </a:prstGeom>
        </p:spPr>
      </p:pic>
      <p:sp>
        <p:nvSpPr>
          <p:cNvPr id="10" name="Plassholder for tekst 16">
            <a:extLst>
              <a:ext uri="{FF2B5EF4-FFF2-40B4-BE49-F238E27FC236}">
                <a16:creationId xmlns:a16="http://schemas.microsoft.com/office/drawing/2014/main" id="{ED8A9150-64B1-7C4E-08E9-EF3106CAC6E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3142" y="1651204"/>
            <a:ext cx="4532401" cy="1044256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200">
                <a:solidFill>
                  <a:srgbClr val="000000"/>
                </a:solidFill>
              </a:defRPr>
            </a:lvl2pPr>
            <a:lvl3pPr>
              <a:defRPr sz="200">
                <a:solidFill>
                  <a:srgbClr val="000000"/>
                </a:solidFill>
              </a:defRPr>
            </a:lvl3pPr>
            <a:lvl4pPr>
              <a:defRPr sz="200">
                <a:solidFill>
                  <a:srgbClr val="000000"/>
                </a:solidFill>
              </a:defRPr>
            </a:lvl4pPr>
            <a:lvl5pPr>
              <a:defRPr sz="2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1" name="addin_logo" hidden="1">
            <a:extLst>
              <a:ext uri="{FF2B5EF4-FFF2-40B4-BE49-F238E27FC236}">
                <a16:creationId xmlns:a16="http://schemas.microsoft.com/office/drawing/2014/main" id="{1F388899-8BAF-388D-8C66-EEB319DEE87E}"/>
              </a:ext>
            </a:extLst>
          </p:cNvPr>
          <p:cNvSpPr/>
          <p:nvPr userDrawn="1"/>
        </p:nvSpPr>
        <p:spPr>
          <a:xfrm>
            <a:off x="13052270" y="14544643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 dirty="0"/>
              <a:t>addin_logo</a:t>
            </a:r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89019BB3-FD5E-0C57-DC27-47D484787C8B}"/>
              </a:ext>
            </a:extLst>
          </p:cNvPr>
          <p:cNvSpPr/>
          <p:nvPr userDrawn="1"/>
        </p:nvSpPr>
        <p:spPr>
          <a:xfrm>
            <a:off x="897369" y="-1968017"/>
            <a:ext cx="20242324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l" defTabSz="18288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forside2_1,forside2_2,forside2_3,forside2_4</a:t>
            </a:r>
            <a:endParaRPr lang="nb-NO" sz="1600" dirty="0"/>
          </a:p>
        </p:txBody>
      </p:sp>
      <p:sp>
        <p:nvSpPr>
          <p:cNvPr id="13" name="addin_background" hidden="1">
            <a:extLst>
              <a:ext uri="{FF2B5EF4-FFF2-40B4-BE49-F238E27FC236}">
                <a16:creationId xmlns:a16="http://schemas.microsoft.com/office/drawing/2014/main" id="{2ED09ACD-AB40-3BDC-4AC0-5184DFDD0A8C}"/>
              </a:ext>
            </a:extLst>
          </p:cNvPr>
          <p:cNvSpPr/>
          <p:nvPr userDrawn="1"/>
        </p:nvSpPr>
        <p:spPr>
          <a:xfrm>
            <a:off x="7664029" y="14544645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 dirty="0" err="1"/>
              <a:t>addin_background</a:t>
            </a:r>
            <a:endParaRPr lang="nb-NO" sz="1600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DD291D39-DB8E-7D77-A09F-CFC37E654C24}"/>
              </a:ext>
            </a:extLst>
          </p:cNvPr>
          <p:cNvSpPr/>
          <p:nvPr userDrawn="1"/>
        </p:nvSpPr>
        <p:spPr>
          <a:xfrm>
            <a:off x="10358150" y="14544643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 dirty="0" err="1"/>
              <a:t>addin_text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89700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6C3EF7-0A7E-3BB8-7FEC-B9099AEC5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F2F0AF-8C14-FEEC-0922-8B11532A1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1FB5EFB-5227-9199-E4ED-98BF0125C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258D8D42-576F-4177-B4EB-48EE1336D159}" type="datetime1">
              <a:rPr lang="nb-NO" smtClean="0"/>
              <a:t>16.10.2023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897FDAA-8FD5-49AF-97DC-0DB53DF68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r>
              <a:rPr lang="nb-NO"/>
              <a:t>Navn på enhet / fakultet / institutt / presentasjon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15BE0C9-3DC0-3A8A-CDD1-37641AA01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F9601797-DC0E-45BC-9A66-B1CCC5925A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311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bg>
      <p:bgPr>
        <a:solidFill>
          <a:srgbClr val="780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D5B2F388-0AA9-0729-7810-29CFD0EDC14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203" y="3776067"/>
            <a:ext cx="8742277" cy="9118734"/>
          </a:xfrm>
          <a:custGeom>
            <a:avLst/>
            <a:gdLst>
              <a:gd name="connsiteX0" fmla="*/ 1143481 w 4371423"/>
              <a:gd name="connsiteY0" fmla="*/ 0 h 4559367"/>
              <a:gd name="connsiteX1" fmla="*/ 1143481 w 4371423"/>
              <a:gd name="connsiteY1" fmla="*/ 3828863 h 4559367"/>
              <a:gd name="connsiteX2" fmla="*/ 4371423 w 4371423"/>
              <a:gd name="connsiteY2" fmla="*/ 3828863 h 4559367"/>
              <a:gd name="connsiteX3" fmla="*/ 4065026 w 4371423"/>
              <a:gd name="connsiteY3" fmla="*/ 4047450 h 4559367"/>
              <a:gd name="connsiteX4" fmla="*/ 3193416 w 4371423"/>
              <a:gd name="connsiteY4" fmla="*/ 4284840 h 4559367"/>
              <a:gd name="connsiteX5" fmla="*/ 2255546 w 4371423"/>
              <a:gd name="connsiteY5" fmla="*/ 4540271 h 4559367"/>
              <a:gd name="connsiteX6" fmla="*/ 1906839 w 4371423"/>
              <a:gd name="connsiteY6" fmla="*/ 4518863 h 4559367"/>
              <a:gd name="connsiteX7" fmla="*/ 337687 w 4371423"/>
              <a:gd name="connsiteY7" fmla="*/ 3876633 h 4559367"/>
              <a:gd name="connsiteX8" fmla="*/ 16678 w 4371423"/>
              <a:gd name="connsiteY8" fmla="*/ 3240373 h 4559367"/>
              <a:gd name="connsiteX9" fmla="*/ 736264 w 4371423"/>
              <a:gd name="connsiteY9" fmla="*/ 396519 h 4559367"/>
              <a:gd name="connsiteX10" fmla="*/ 1139606 w 4371423"/>
              <a:gd name="connsiteY10" fmla="*/ 890 h 4559367"/>
              <a:gd name="connsiteX11" fmla="*/ 1143481 w 4371423"/>
              <a:gd name="connsiteY11" fmla="*/ 0 h 4559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1423" h="4559367">
                <a:moveTo>
                  <a:pt x="1143481" y="0"/>
                </a:moveTo>
                <a:lnTo>
                  <a:pt x="1143481" y="3828863"/>
                </a:lnTo>
                <a:lnTo>
                  <a:pt x="4371423" y="3828863"/>
                </a:lnTo>
                <a:cubicBezTo>
                  <a:pt x="4299636" y="3934249"/>
                  <a:pt x="4191892" y="4012892"/>
                  <a:pt x="4065026" y="4047450"/>
                </a:cubicBezTo>
                <a:lnTo>
                  <a:pt x="3193416" y="4284840"/>
                </a:lnTo>
                <a:lnTo>
                  <a:pt x="2255546" y="4540271"/>
                </a:lnTo>
                <a:cubicBezTo>
                  <a:pt x="2140115" y="4571716"/>
                  <a:pt x="2017569" y="4564156"/>
                  <a:pt x="1906839" y="4518863"/>
                </a:cubicBezTo>
                <a:lnTo>
                  <a:pt x="337687" y="3876633"/>
                </a:lnTo>
                <a:cubicBezTo>
                  <a:pt x="87131" y="3774041"/>
                  <a:pt x="-49710" y="3502793"/>
                  <a:pt x="16678" y="3240373"/>
                </a:cubicBezTo>
                <a:lnTo>
                  <a:pt x="736264" y="396519"/>
                </a:lnTo>
                <a:cubicBezTo>
                  <a:pt x="786388" y="198323"/>
                  <a:pt x="943113" y="46691"/>
                  <a:pt x="1139606" y="890"/>
                </a:cubicBezTo>
                <a:cubicBezTo>
                  <a:pt x="1140877" y="572"/>
                  <a:pt x="1142211" y="318"/>
                  <a:pt x="1143481" y="0"/>
                </a:cubicBezTo>
                <a:close/>
              </a:path>
            </a:pathLst>
          </a:custGeom>
          <a:solidFill>
            <a:schemeClr val="dk2"/>
          </a:solidFill>
        </p:spPr>
        <p:txBody>
          <a:bodyPr wrap="square">
            <a:noAutofit/>
          </a:bodyPr>
          <a:lstStyle>
            <a:lvl1pPr>
              <a:defRPr sz="200">
                <a:solidFill>
                  <a:srgbClr val="010000"/>
                </a:solidFill>
              </a:defRPr>
            </a:lvl1pPr>
            <a:lvl2pPr>
              <a:defRPr sz="200">
                <a:solidFill>
                  <a:srgbClr val="000000"/>
                </a:solidFill>
              </a:defRPr>
            </a:lvl2pPr>
            <a:lvl3pPr>
              <a:defRPr sz="200">
                <a:solidFill>
                  <a:srgbClr val="000000"/>
                </a:solidFill>
              </a:defRPr>
            </a:lvl3pPr>
            <a:lvl4pPr>
              <a:defRPr sz="200">
                <a:solidFill>
                  <a:srgbClr val="000000"/>
                </a:solidFill>
              </a:defRPr>
            </a:lvl4pPr>
            <a:lvl5pPr>
              <a:defRPr sz="2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7FEB777-E352-1B53-A5C3-3F6A439AB77D}"/>
              </a:ext>
            </a:extLst>
          </p:cNvPr>
          <p:cNvSpPr/>
          <p:nvPr userDrawn="1"/>
        </p:nvSpPr>
        <p:spPr>
          <a:xfrm>
            <a:off x="3429431" y="1181245"/>
            <a:ext cx="19814462" cy="102882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FC95154-258B-E82F-69A3-1D6A6606A80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30019" y="2896547"/>
            <a:ext cx="8186551" cy="8536990"/>
          </a:xfrm>
          <a:custGeom>
            <a:avLst/>
            <a:gdLst>
              <a:gd name="connsiteX0" fmla="*/ 3166314 w 4093542"/>
              <a:gd name="connsiteY0" fmla="*/ 128 h 4268495"/>
              <a:gd name="connsiteX1" fmla="*/ 3561910 w 4093542"/>
              <a:gd name="connsiteY1" fmla="*/ 158665 h 4268495"/>
              <a:gd name="connsiteX2" fmla="*/ 3933869 w 4093542"/>
              <a:gd name="connsiteY2" fmla="*/ 529583 h 4268495"/>
              <a:gd name="connsiteX3" fmla="*/ 4076935 w 4093542"/>
              <a:gd name="connsiteY3" fmla="*/ 1047687 h 4268495"/>
              <a:gd name="connsiteX4" fmla="*/ 3380917 w 4093542"/>
              <a:gd name="connsiteY4" fmla="*/ 3798162 h 4268495"/>
              <a:gd name="connsiteX5" fmla="*/ 3322662 w 4093542"/>
              <a:gd name="connsiteY5" fmla="*/ 4028310 h 4268495"/>
              <a:gd name="connsiteX6" fmla="*/ 3322662 w 4093542"/>
              <a:gd name="connsiteY6" fmla="*/ 4028247 h 4268495"/>
              <a:gd name="connsiteX7" fmla="*/ 3305510 w 4093542"/>
              <a:gd name="connsiteY7" fmla="*/ 4096027 h 4268495"/>
              <a:gd name="connsiteX8" fmla="*/ 3227878 w 4093542"/>
              <a:gd name="connsiteY8" fmla="*/ 4268495 h 4268495"/>
              <a:gd name="connsiteX9" fmla="*/ 0 w 4093542"/>
              <a:gd name="connsiteY9" fmla="*/ 4268495 h 4268495"/>
              <a:gd name="connsiteX10" fmla="*/ 0 w 4093542"/>
              <a:gd name="connsiteY10" fmla="*/ 439760 h 4268495"/>
              <a:gd name="connsiteX11" fmla="*/ 44660 w 4093542"/>
              <a:gd name="connsiteY11" fmla="*/ 431375 h 4268495"/>
              <a:gd name="connsiteX12" fmla="*/ 3103172 w 4093542"/>
              <a:gd name="connsiteY12" fmla="*/ 5190 h 4268495"/>
              <a:gd name="connsiteX13" fmla="*/ 3166314 w 4093542"/>
              <a:gd name="connsiteY13" fmla="*/ 128 h 4268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093542" h="4268495">
                <a:moveTo>
                  <a:pt x="3166314" y="128"/>
                </a:moveTo>
                <a:cubicBezTo>
                  <a:pt x="3313330" y="-3063"/>
                  <a:pt x="3456517" y="53556"/>
                  <a:pt x="3561910" y="158665"/>
                </a:cubicBezTo>
                <a:lnTo>
                  <a:pt x="3933869" y="529583"/>
                </a:lnTo>
                <a:cubicBezTo>
                  <a:pt x="4069566" y="664954"/>
                  <a:pt x="4123946" y="861879"/>
                  <a:pt x="4076935" y="1047687"/>
                </a:cubicBezTo>
                <a:lnTo>
                  <a:pt x="3380917" y="3798162"/>
                </a:lnTo>
                <a:lnTo>
                  <a:pt x="3322662" y="4028310"/>
                </a:lnTo>
                <a:lnTo>
                  <a:pt x="3322662" y="4028247"/>
                </a:lnTo>
                <a:lnTo>
                  <a:pt x="3305510" y="4096027"/>
                </a:lnTo>
                <a:cubicBezTo>
                  <a:pt x="3289691" y="4158662"/>
                  <a:pt x="3263136" y="4216786"/>
                  <a:pt x="3227878" y="4268495"/>
                </a:cubicBezTo>
                <a:lnTo>
                  <a:pt x="0" y="4268495"/>
                </a:lnTo>
                <a:lnTo>
                  <a:pt x="0" y="439760"/>
                </a:lnTo>
                <a:cubicBezTo>
                  <a:pt x="14674" y="436393"/>
                  <a:pt x="29540" y="433471"/>
                  <a:pt x="44660" y="431375"/>
                </a:cubicBezTo>
                <a:lnTo>
                  <a:pt x="3103172" y="5190"/>
                </a:lnTo>
                <a:cubicBezTo>
                  <a:pt x="3124231" y="2260"/>
                  <a:pt x="3145312" y="584"/>
                  <a:pt x="3166314" y="128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 sz="200">
                <a:solidFill>
                  <a:srgbClr val="020000"/>
                </a:solidFill>
              </a:defRPr>
            </a:lvl1pPr>
            <a:lvl2pPr>
              <a:defRPr sz="200">
                <a:solidFill>
                  <a:srgbClr val="000000"/>
                </a:solidFill>
              </a:defRPr>
            </a:lvl2pPr>
            <a:lvl3pPr>
              <a:defRPr sz="200">
                <a:solidFill>
                  <a:srgbClr val="000000"/>
                </a:solidFill>
              </a:defRPr>
            </a:lvl3pPr>
            <a:lvl4pPr>
              <a:defRPr sz="200">
                <a:solidFill>
                  <a:srgbClr val="000000"/>
                </a:solidFill>
              </a:defRPr>
            </a:lvl4pPr>
            <a:lvl5pPr>
              <a:defRPr sz="2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83AA8083-F20A-3B86-A9E2-49A0E7C9A2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30017" y="3212726"/>
            <a:ext cx="8186551" cy="8220808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9798">
                <a:solidFill>
                  <a:srgbClr val="2F0B63"/>
                </a:solidFill>
                <a:latin typeface="ITC Clearface" panose="02000603000000000000" pitchFamily="50" charset="0"/>
              </a:defRPr>
            </a:lvl1pPr>
          </a:lstStyle>
          <a:p>
            <a:pPr lvl="0"/>
            <a:r>
              <a:rPr lang="nb-NO" dirty="0"/>
              <a:t>0</a:t>
            </a:r>
          </a:p>
        </p:txBody>
      </p:sp>
      <p:pic>
        <p:nvPicPr>
          <p:cNvPr id="15" name="logo" hidden="1">
            <a:extLst>
              <a:ext uri="{FF2B5EF4-FFF2-40B4-BE49-F238E27FC236}">
                <a16:creationId xmlns:a16="http://schemas.microsoft.com/office/drawing/2014/main" id="{DC8D61BF-0B1C-1BEE-8070-A0DD8AAA56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525768" y="12244341"/>
            <a:ext cx="2717999" cy="626222"/>
          </a:xfrm>
          <a:prstGeom prst="rect">
            <a:avLst/>
          </a:prstGeom>
        </p:spPr>
      </p:pic>
      <p:sp>
        <p:nvSpPr>
          <p:cNvPr id="16" name="Plassholder for dato 3">
            <a:extLst>
              <a:ext uri="{FF2B5EF4-FFF2-40B4-BE49-F238E27FC236}">
                <a16:creationId xmlns:a16="http://schemas.microsoft.com/office/drawing/2014/main" id="{0D239A7A-5D5B-30F5-5B49-650E21225E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/>
          <a:p>
            <a:fld id="{C5290785-4BDD-4CD3-BABC-90A2F3ED969F}" type="datetime1">
              <a:rPr lang="nb-NO" smtClean="0"/>
              <a:t>16.10.2023</a:t>
            </a:fld>
            <a:endParaRPr lang="nb-NO"/>
          </a:p>
        </p:txBody>
      </p:sp>
      <p:sp>
        <p:nvSpPr>
          <p:cNvPr id="17" name="Plassholder for bunntekst 4">
            <a:extLst>
              <a:ext uri="{FF2B5EF4-FFF2-40B4-BE49-F238E27FC236}">
                <a16:creationId xmlns:a16="http://schemas.microsoft.com/office/drawing/2014/main" id="{AADF3856-1C6A-40D3-3EEB-0D142F276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-124851"/>
            <a:ext cx="10127239" cy="30778"/>
          </a:xfrm>
        </p:spPr>
        <p:txBody>
          <a:bodyPr lIns="0" tIns="0" rIns="0" bIns="0">
            <a:spAutoFit/>
          </a:bodyPr>
          <a:lstStyle>
            <a:lvl1pPr>
              <a:lnSpc>
                <a:spcPct val="100000"/>
              </a:lnSpc>
              <a:defRPr sz="200">
                <a:solidFill>
                  <a:schemeClr val="lt1"/>
                </a:solidFill>
              </a:defRPr>
            </a:lvl1pPr>
          </a:lstStyle>
          <a:p>
            <a:r>
              <a:rPr lang="nb-NO"/>
              <a:t>Navn på enhet / fakultet / institutt / presentasjon</a:t>
            </a:r>
          </a:p>
        </p:txBody>
      </p:sp>
      <p:sp>
        <p:nvSpPr>
          <p:cNvPr id="18" name="Plassholder for lysbildenummer 5">
            <a:extLst>
              <a:ext uri="{FF2B5EF4-FFF2-40B4-BE49-F238E27FC236}">
                <a16:creationId xmlns:a16="http://schemas.microsoft.com/office/drawing/2014/main" id="{1C85EFDB-145B-16B5-1AAA-E7BA15069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-124851"/>
            <a:ext cx="2446447" cy="30778"/>
          </a:xfrm>
        </p:spPr>
        <p:txBody>
          <a:bodyPr lIns="0" tIns="0" rIns="0" bIns="0">
            <a:spAutoFit/>
          </a:bodyPr>
          <a:lstStyle>
            <a:lvl1pPr>
              <a:lnSpc>
                <a:spcPct val="100000"/>
              </a:lnSpc>
              <a:defRPr sz="200">
                <a:solidFill>
                  <a:schemeClr val="lt1"/>
                </a:solidFill>
              </a:defRPr>
            </a:lvl1pPr>
          </a:lstStyle>
          <a:p>
            <a:fld id="{F9601797-DC0E-45BC-9A66-B1CCC5925A5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9" name="Tittel 1">
            <a:extLst>
              <a:ext uri="{FF2B5EF4-FFF2-40B4-BE49-F238E27FC236}">
                <a16:creationId xmlns:a16="http://schemas.microsoft.com/office/drawing/2014/main" id="{13C7C61D-97CB-C427-959A-6A1C4B4296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4572" y="4673719"/>
            <a:ext cx="9145143" cy="2693046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10499"/>
              </a:lnSpc>
              <a:defRPr sz="9800">
                <a:solidFill>
                  <a:srgbClr val="2F0B63"/>
                </a:solidFill>
                <a:latin typeface="ITC Clearface" panose="02000603000000000000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Undertittel 2">
            <a:extLst>
              <a:ext uri="{FF2B5EF4-FFF2-40B4-BE49-F238E27FC236}">
                <a16:creationId xmlns:a16="http://schemas.microsoft.com/office/drawing/2014/main" id="{AF4184CC-4102-C51A-85FC-77658BF9F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4572" y="7947026"/>
            <a:ext cx="9145143" cy="1022076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4100"/>
              </a:lnSpc>
              <a:buNone/>
              <a:defRPr sz="3000">
                <a:solidFill>
                  <a:srgbClr val="2F0B63"/>
                </a:solidFill>
              </a:defRPr>
            </a:lvl1pPr>
            <a:lvl2pPr marL="914308" indent="0" algn="ctr">
              <a:buNone/>
              <a:defRPr sz="4000"/>
            </a:lvl2pPr>
            <a:lvl3pPr marL="1828619" indent="0" algn="ctr">
              <a:buNone/>
              <a:defRPr sz="3600"/>
            </a:lvl3pPr>
            <a:lvl4pPr marL="2742927" indent="0" algn="ctr">
              <a:buNone/>
              <a:defRPr sz="3200"/>
            </a:lvl4pPr>
            <a:lvl5pPr marL="3657235" indent="0" algn="ctr">
              <a:buNone/>
              <a:defRPr sz="3200"/>
            </a:lvl5pPr>
            <a:lvl6pPr marL="4571543" indent="0" algn="ctr">
              <a:buNone/>
              <a:defRPr sz="3200"/>
            </a:lvl6pPr>
            <a:lvl7pPr marL="5485852" indent="0" algn="ctr">
              <a:buNone/>
              <a:defRPr sz="3200"/>
            </a:lvl7pPr>
            <a:lvl8pPr marL="6400160" indent="0" algn="ctr">
              <a:buNone/>
              <a:defRPr sz="3200"/>
            </a:lvl8pPr>
            <a:lvl9pPr marL="7314468" indent="0" algn="ctr">
              <a:buNone/>
              <a:defRPr sz="32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8" name="addin_logo" hidden="1">
            <a:extLst>
              <a:ext uri="{FF2B5EF4-FFF2-40B4-BE49-F238E27FC236}">
                <a16:creationId xmlns:a16="http://schemas.microsoft.com/office/drawing/2014/main" id="{36EC14C0-99E2-AAAF-3617-3A26E97F431F}"/>
              </a:ext>
            </a:extLst>
          </p:cNvPr>
          <p:cNvSpPr/>
          <p:nvPr userDrawn="1"/>
        </p:nvSpPr>
        <p:spPr>
          <a:xfrm>
            <a:off x="13052270" y="14544643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 dirty="0"/>
              <a:t>addin_logo</a:t>
            </a:r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007D0071-5ACB-87EF-6D02-61D46F5F8116}"/>
              </a:ext>
            </a:extLst>
          </p:cNvPr>
          <p:cNvSpPr/>
          <p:nvPr userDrawn="1"/>
        </p:nvSpPr>
        <p:spPr>
          <a:xfrm>
            <a:off x="897369" y="-1968017"/>
            <a:ext cx="20242324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l" defTabSz="18288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kapittelside1,kapittelside2,kapittelside3,kapittelside4</a:t>
            </a:r>
            <a:endParaRPr lang="nb-NO" sz="1600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30A56852-1BB1-1E20-C0BD-6AE80D03D422}"/>
              </a:ext>
            </a:extLst>
          </p:cNvPr>
          <p:cNvSpPr/>
          <p:nvPr userDrawn="1"/>
        </p:nvSpPr>
        <p:spPr>
          <a:xfrm>
            <a:off x="7664029" y="14544645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 dirty="0" err="1"/>
              <a:t>addin_background</a:t>
            </a:r>
            <a:endParaRPr lang="nb-NO" sz="1600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96F4E925-5542-06B2-91A0-6F30B013DA4A}"/>
              </a:ext>
            </a:extLst>
          </p:cNvPr>
          <p:cNvSpPr/>
          <p:nvPr userDrawn="1"/>
        </p:nvSpPr>
        <p:spPr>
          <a:xfrm>
            <a:off x="10358150" y="14544643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 dirty="0" err="1"/>
              <a:t>addin_text</a:t>
            </a:r>
            <a:endParaRPr lang="nb-NO" sz="1600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0658BADB-BF4B-917C-7837-FE127CEFEC52}"/>
              </a:ext>
            </a:extLst>
          </p:cNvPr>
          <p:cNvSpPr/>
          <p:nvPr userDrawn="1"/>
        </p:nvSpPr>
        <p:spPr>
          <a:xfrm>
            <a:off x="15746391" y="14544645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/>
              <a:t>addin_colorbox</a:t>
            </a:r>
            <a:endParaRPr lang="nb-NO" sz="1600" dirty="0"/>
          </a:p>
        </p:txBody>
      </p:sp>
      <p:sp>
        <p:nvSpPr>
          <p:cNvPr id="22" name="Plassholder for tekst 16">
            <a:extLst>
              <a:ext uri="{FF2B5EF4-FFF2-40B4-BE49-F238E27FC236}">
                <a16:creationId xmlns:a16="http://schemas.microsoft.com/office/drawing/2014/main" id="{504A437A-F847-F31E-4A7A-B36485B329B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5768" y="12244343"/>
            <a:ext cx="2717999" cy="62622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200">
                <a:solidFill>
                  <a:srgbClr val="000000"/>
                </a:solidFill>
              </a:defRPr>
            </a:lvl2pPr>
            <a:lvl3pPr>
              <a:defRPr sz="200">
                <a:solidFill>
                  <a:srgbClr val="000000"/>
                </a:solidFill>
              </a:defRPr>
            </a:lvl3pPr>
            <a:lvl4pPr>
              <a:defRPr sz="200">
                <a:solidFill>
                  <a:srgbClr val="000000"/>
                </a:solidFill>
              </a:defRPr>
            </a:lvl4pPr>
            <a:lvl5pPr>
              <a:defRPr sz="2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8769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 #2">
    <p:bg>
      <p:bgPr>
        <a:solidFill>
          <a:srgbClr val="FFEB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83AA8083-F20A-3B86-A9E2-49A0E7C9A2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14408" y="3212726"/>
            <a:ext cx="7210159" cy="7552276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9798">
                <a:solidFill>
                  <a:srgbClr val="FF6202"/>
                </a:solidFill>
                <a:latin typeface="ITC Clearface" panose="02000603000000000000" pitchFamily="50" charset="0"/>
              </a:defRPr>
            </a:lvl1pPr>
          </a:lstStyle>
          <a:p>
            <a:pPr lvl="0"/>
            <a:r>
              <a:rPr lang="nb-NO" dirty="0"/>
              <a:t>1</a:t>
            </a:r>
          </a:p>
        </p:txBody>
      </p:sp>
      <p:pic>
        <p:nvPicPr>
          <p:cNvPr id="15" name="logo" hidden="1">
            <a:extLst>
              <a:ext uri="{FF2B5EF4-FFF2-40B4-BE49-F238E27FC236}">
                <a16:creationId xmlns:a16="http://schemas.microsoft.com/office/drawing/2014/main" id="{DC8D61BF-0B1C-1BEE-8070-A0DD8AAA56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525768" y="12244341"/>
            <a:ext cx="2717999" cy="626222"/>
          </a:xfrm>
          <a:prstGeom prst="rect">
            <a:avLst/>
          </a:prstGeom>
        </p:spPr>
      </p:pic>
      <p:sp>
        <p:nvSpPr>
          <p:cNvPr id="16" name="Plassholder for dato 3">
            <a:extLst>
              <a:ext uri="{FF2B5EF4-FFF2-40B4-BE49-F238E27FC236}">
                <a16:creationId xmlns:a16="http://schemas.microsoft.com/office/drawing/2014/main" id="{0D239A7A-5D5B-30F5-5B49-650E21225E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/>
          <a:p>
            <a:fld id="{A3597812-D0F0-4F4F-8CB0-3894190CC115}" type="datetime1">
              <a:rPr lang="nb-NO" smtClean="0"/>
              <a:t>16.10.2023</a:t>
            </a:fld>
            <a:endParaRPr lang="nb-NO"/>
          </a:p>
        </p:txBody>
      </p:sp>
      <p:sp>
        <p:nvSpPr>
          <p:cNvPr id="17" name="Plassholder for bunntekst 4">
            <a:extLst>
              <a:ext uri="{FF2B5EF4-FFF2-40B4-BE49-F238E27FC236}">
                <a16:creationId xmlns:a16="http://schemas.microsoft.com/office/drawing/2014/main" id="{AADF3856-1C6A-40D3-3EEB-0D142F276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-124851"/>
            <a:ext cx="10127239" cy="30778"/>
          </a:xfrm>
        </p:spPr>
        <p:txBody>
          <a:bodyPr lIns="0" tIns="0" rIns="0" bIns="0">
            <a:spAutoFit/>
          </a:bodyPr>
          <a:lstStyle>
            <a:lvl1pPr>
              <a:lnSpc>
                <a:spcPct val="100000"/>
              </a:lnSpc>
              <a:defRPr sz="200">
                <a:solidFill>
                  <a:schemeClr val="lt1"/>
                </a:solidFill>
              </a:defRPr>
            </a:lvl1pPr>
          </a:lstStyle>
          <a:p>
            <a:r>
              <a:rPr lang="nb-NO"/>
              <a:t>Navn på enhet / fakultet / institutt / presentasjon</a:t>
            </a:r>
          </a:p>
        </p:txBody>
      </p:sp>
      <p:sp>
        <p:nvSpPr>
          <p:cNvPr id="18" name="Plassholder for lysbildenummer 5">
            <a:extLst>
              <a:ext uri="{FF2B5EF4-FFF2-40B4-BE49-F238E27FC236}">
                <a16:creationId xmlns:a16="http://schemas.microsoft.com/office/drawing/2014/main" id="{1C85EFDB-145B-16B5-1AAA-E7BA15069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-124851"/>
            <a:ext cx="2446447" cy="30778"/>
          </a:xfrm>
        </p:spPr>
        <p:txBody>
          <a:bodyPr lIns="0" tIns="0" rIns="0" bIns="0">
            <a:spAutoFit/>
          </a:bodyPr>
          <a:lstStyle>
            <a:lvl1pPr>
              <a:lnSpc>
                <a:spcPct val="100000"/>
              </a:lnSpc>
              <a:defRPr sz="200">
                <a:solidFill>
                  <a:schemeClr val="lt1"/>
                </a:solidFill>
              </a:defRPr>
            </a:lvl1pPr>
          </a:lstStyle>
          <a:p>
            <a:fld id="{F9601797-DC0E-45BC-9A66-B1CCC5925A5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9" name="Tittel 1">
            <a:extLst>
              <a:ext uri="{FF2B5EF4-FFF2-40B4-BE49-F238E27FC236}">
                <a16:creationId xmlns:a16="http://schemas.microsoft.com/office/drawing/2014/main" id="{13C7C61D-97CB-C427-959A-6A1C4B4296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64107" y="4673719"/>
            <a:ext cx="10669322" cy="2693046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10499"/>
              </a:lnSpc>
              <a:defRPr sz="9800">
                <a:solidFill>
                  <a:srgbClr val="7800F0"/>
                </a:solidFill>
                <a:latin typeface="ITC Clearface" panose="02000603000000000000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Undertittel 2">
            <a:extLst>
              <a:ext uri="{FF2B5EF4-FFF2-40B4-BE49-F238E27FC236}">
                <a16:creationId xmlns:a16="http://schemas.microsoft.com/office/drawing/2014/main" id="{AF4184CC-4102-C51A-85FC-77658BF9F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64107" y="7947026"/>
            <a:ext cx="10669322" cy="1022076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4100"/>
              </a:lnSpc>
              <a:buNone/>
              <a:defRPr sz="3000">
                <a:solidFill>
                  <a:srgbClr val="2F0B63"/>
                </a:solidFill>
              </a:defRPr>
            </a:lvl1pPr>
            <a:lvl2pPr marL="914308" indent="0" algn="ctr">
              <a:buNone/>
              <a:defRPr sz="4000"/>
            </a:lvl2pPr>
            <a:lvl3pPr marL="1828619" indent="0" algn="ctr">
              <a:buNone/>
              <a:defRPr sz="3600"/>
            </a:lvl3pPr>
            <a:lvl4pPr marL="2742927" indent="0" algn="ctr">
              <a:buNone/>
              <a:defRPr sz="3200"/>
            </a:lvl4pPr>
            <a:lvl5pPr marL="3657235" indent="0" algn="ctr">
              <a:buNone/>
              <a:defRPr sz="3200"/>
            </a:lvl5pPr>
            <a:lvl6pPr marL="4571543" indent="0" algn="ctr">
              <a:buNone/>
              <a:defRPr sz="3200"/>
            </a:lvl6pPr>
            <a:lvl7pPr marL="5485852" indent="0" algn="ctr">
              <a:buNone/>
              <a:defRPr sz="3200"/>
            </a:lvl7pPr>
            <a:lvl8pPr marL="6400160" indent="0" algn="ctr">
              <a:buNone/>
              <a:defRPr sz="3200"/>
            </a:lvl8pPr>
            <a:lvl9pPr marL="7314468" indent="0" algn="ctr">
              <a:buNone/>
              <a:defRPr sz="32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2" name="addin_logo" hidden="1">
            <a:extLst>
              <a:ext uri="{FF2B5EF4-FFF2-40B4-BE49-F238E27FC236}">
                <a16:creationId xmlns:a16="http://schemas.microsoft.com/office/drawing/2014/main" id="{C9398D28-4190-F971-8A31-B5A63424F21F}"/>
              </a:ext>
            </a:extLst>
          </p:cNvPr>
          <p:cNvSpPr/>
          <p:nvPr userDrawn="1"/>
        </p:nvSpPr>
        <p:spPr>
          <a:xfrm>
            <a:off x="13052270" y="14544643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 dirty="0"/>
              <a:t>addin_logo</a:t>
            </a:r>
          </a:p>
        </p:txBody>
      </p:sp>
      <p:sp>
        <p:nvSpPr>
          <p:cNvPr id="3" name="addin_colorlist" hidden="1">
            <a:extLst>
              <a:ext uri="{FF2B5EF4-FFF2-40B4-BE49-F238E27FC236}">
                <a16:creationId xmlns:a16="http://schemas.microsoft.com/office/drawing/2014/main" id="{CEF14847-2714-783E-099F-1B7468781F8C}"/>
              </a:ext>
            </a:extLst>
          </p:cNvPr>
          <p:cNvSpPr/>
          <p:nvPr userDrawn="1"/>
        </p:nvSpPr>
        <p:spPr>
          <a:xfrm>
            <a:off x="897369" y="-1968017"/>
            <a:ext cx="20242324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l" defTabSz="18288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kapittelside2_1,kapittelside2_2,kapittelside2_3,kapittelside2_4</a:t>
            </a:r>
            <a:endParaRPr lang="nb-NO" sz="1600" dirty="0"/>
          </a:p>
        </p:txBody>
      </p:sp>
      <p:sp>
        <p:nvSpPr>
          <p:cNvPr id="4" name="addin_background" hidden="1">
            <a:extLst>
              <a:ext uri="{FF2B5EF4-FFF2-40B4-BE49-F238E27FC236}">
                <a16:creationId xmlns:a16="http://schemas.microsoft.com/office/drawing/2014/main" id="{DFCBF5A1-8164-EF38-2F42-8B8C888DB158}"/>
              </a:ext>
            </a:extLst>
          </p:cNvPr>
          <p:cNvSpPr/>
          <p:nvPr userDrawn="1"/>
        </p:nvSpPr>
        <p:spPr>
          <a:xfrm>
            <a:off x="7664029" y="14544645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 dirty="0" err="1"/>
              <a:t>addin_background</a:t>
            </a:r>
            <a:endParaRPr lang="nb-NO" sz="1600" dirty="0"/>
          </a:p>
        </p:txBody>
      </p:sp>
      <p:sp>
        <p:nvSpPr>
          <p:cNvPr id="5" name="addin_text" hidden="1">
            <a:extLst>
              <a:ext uri="{FF2B5EF4-FFF2-40B4-BE49-F238E27FC236}">
                <a16:creationId xmlns:a16="http://schemas.microsoft.com/office/drawing/2014/main" id="{CCFC1396-870D-C287-A881-B7B96A700818}"/>
              </a:ext>
            </a:extLst>
          </p:cNvPr>
          <p:cNvSpPr/>
          <p:nvPr userDrawn="1"/>
        </p:nvSpPr>
        <p:spPr>
          <a:xfrm>
            <a:off x="10358150" y="14544643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 dirty="0" err="1"/>
              <a:t>addin_text</a:t>
            </a:r>
            <a:endParaRPr lang="nb-NO" sz="1600" dirty="0"/>
          </a:p>
        </p:txBody>
      </p:sp>
      <p:sp>
        <p:nvSpPr>
          <p:cNvPr id="6" name="addin_colorbox" hidden="1">
            <a:extLst>
              <a:ext uri="{FF2B5EF4-FFF2-40B4-BE49-F238E27FC236}">
                <a16:creationId xmlns:a16="http://schemas.microsoft.com/office/drawing/2014/main" id="{91A545E2-F115-E25C-7A76-5A762EA624A2}"/>
              </a:ext>
            </a:extLst>
          </p:cNvPr>
          <p:cNvSpPr/>
          <p:nvPr userDrawn="1"/>
        </p:nvSpPr>
        <p:spPr>
          <a:xfrm>
            <a:off x="15746391" y="14544645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/>
              <a:t>addin_colorbox</a:t>
            </a:r>
            <a:endParaRPr lang="nb-NO" sz="1600" dirty="0"/>
          </a:p>
        </p:txBody>
      </p:sp>
      <p:sp>
        <p:nvSpPr>
          <p:cNvPr id="7" name="Plassholder for tekst 16">
            <a:extLst>
              <a:ext uri="{FF2B5EF4-FFF2-40B4-BE49-F238E27FC236}">
                <a16:creationId xmlns:a16="http://schemas.microsoft.com/office/drawing/2014/main" id="{09BB9651-2D5F-E597-41F9-EAFA7744B00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5768" y="12244341"/>
            <a:ext cx="2717999" cy="62622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200">
                <a:solidFill>
                  <a:srgbClr val="000000"/>
                </a:solidFill>
              </a:defRPr>
            </a:lvl2pPr>
            <a:lvl3pPr>
              <a:defRPr sz="200">
                <a:solidFill>
                  <a:srgbClr val="000000"/>
                </a:solidFill>
              </a:defRPr>
            </a:lvl3pPr>
            <a:lvl4pPr>
              <a:defRPr sz="200">
                <a:solidFill>
                  <a:srgbClr val="000000"/>
                </a:solidFill>
              </a:defRPr>
            </a:lvl4pPr>
            <a:lvl5pPr>
              <a:defRPr sz="2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5310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BACBEF-3662-2E27-09FF-75CB6405C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F17D524-6913-29B4-5A83-5BBD18DA6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F3DBFF64-7BF5-4F03-B00D-EE583054E59C}" type="datetime1">
              <a:rPr lang="nb-NO" smtClean="0"/>
              <a:t>16.10.2023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A202043-D73C-89B1-C7D0-6D85F6EB6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r>
              <a:rPr lang="nb-NO"/>
              <a:t>Navn på enhet / fakultet / institutt / presentasjon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B3C3210-5D1A-89C9-0685-5E7704C88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F9601797-DC0E-45BC-9A66-B1CCC5925A5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42317EDE-9F80-ABF2-DF7A-FAA97E265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144" y="4069976"/>
            <a:ext cx="10682031" cy="7552276"/>
          </a:xfr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6009BA17-520D-A971-4F36-4BBFF7406C4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2574573" y="4069976"/>
            <a:ext cx="10662900" cy="7552276"/>
          </a:xfr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184057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6C3EF7-0A7E-3BB8-7FEC-B9099AEC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146" y="1012536"/>
            <a:ext cx="13633031" cy="2154436"/>
          </a:xfrm>
        </p:spPr>
        <p:txBody>
          <a:bodyPr lIns="0" tIns="0" rIns="0" bIns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F2F0AF-8C14-FEEC-0922-8B11532A1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144" y="4069976"/>
            <a:ext cx="13633031" cy="7552276"/>
          </a:xfr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1FB5EFB-5227-9199-E4ED-98BF0125C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CBF969B7-9C23-4E7E-96F0-FB5ECCCCFD2E}" type="datetime1">
              <a:rPr lang="nb-NO" smtClean="0"/>
              <a:t>16.10.2023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15BE0C9-3DC0-3A8A-CDD1-37641AA01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F9601797-DC0E-45BC-9A66-B1CCC5925A5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7">
            <a:extLst>
              <a:ext uri="{FF2B5EF4-FFF2-40B4-BE49-F238E27FC236}">
                <a16:creationId xmlns:a16="http://schemas.microsoft.com/office/drawing/2014/main" id="{6F7154C8-63D1-E3CC-DDC8-77696B5687A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883874" y="0"/>
            <a:ext cx="8498539" cy="13716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4892" r="-37196"/>
            </a:stretch>
          </a:blipFill>
        </p:spPr>
        <p:txBody>
          <a:bodyPr tIns="1510455"/>
          <a:lstStyle>
            <a:lvl1pPr marL="457155" indent="-457155" algn="ctr" defTabSz="1828619" rtl="0" eaLnBrk="1" latinLnBrk="0" hangingPunct="1">
              <a:lnSpc>
                <a:spcPts val="4000"/>
              </a:lnSpc>
              <a:spcBef>
                <a:spcPts val="4000"/>
              </a:spcBef>
              <a:buFont typeface="Arial" panose="020B0604020202020204" pitchFamily="34" charset="0"/>
              <a:buNone/>
              <a:defRPr sz="3000">
                <a:solidFill>
                  <a:schemeClr val="dk1"/>
                </a:solidFill>
              </a:defRPr>
            </a:lvl1pPr>
          </a:lstStyle>
          <a:p>
            <a:r>
              <a:rPr lang="nb-NO"/>
              <a:t>Dra bildet til plassholderen eller klikk ikonet for å legge til</a:t>
            </a:r>
          </a:p>
        </p:txBody>
      </p:sp>
      <p:sp>
        <p:nvSpPr>
          <p:cNvPr id="8" name="Plassholder for bunntekst 5">
            <a:extLst>
              <a:ext uri="{FF2B5EF4-FFF2-40B4-BE49-F238E27FC236}">
                <a16:creationId xmlns:a16="http://schemas.microsoft.com/office/drawing/2014/main" id="{DF5B08EA-9506-A1AA-7E3A-BB72477AF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92833" y="12654999"/>
            <a:ext cx="6996748" cy="307778"/>
          </a:xfrm>
        </p:spPr>
        <p:txBody>
          <a:bodyPr lIns="0" tIns="0" rIns="0" bIns="0"/>
          <a:lstStyle/>
          <a:p>
            <a:r>
              <a:rPr lang="nb-NO"/>
              <a:t>Navn på enhet / fakultet / institutt / presentasjon</a:t>
            </a:r>
          </a:p>
        </p:txBody>
      </p:sp>
    </p:spTree>
    <p:extLst>
      <p:ext uri="{BB962C8B-B14F-4D97-AF65-F5344CB8AC3E}">
        <p14:creationId xmlns:p14="http://schemas.microsoft.com/office/powerpoint/2010/main" val="1056585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, tekst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ssholder for bilde 19">
            <a:extLst>
              <a:ext uri="{FF2B5EF4-FFF2-40B4-BE49-F238E27FC236}">
                <a16:creationId xmlns:a16="http://schemas.microsoft.com/office/drawing/2014/main" id="{F173C52C-991F-F050-A3A9-2DC98BF530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3639608"/>
            <a:ext cx="8388504" cy="10076396"/>
          </a:xfrm>
          <a:custGeom>
            <a:avLst/>
            <a:gdLst>
              <a:gd name="connsiteX0" fmla="*/ 4437773 w 8388504"/>
              <a:gd name="connsiteY0" fmla="*/ 0 h 10076395"/>
              <a:gd name="connsiteX1" fmla="*/ 8118016 w 8388504"/>
              <a:gd name="connsiteY1" fmla="*/ 6232382 h 10076395"/>
              <a:gd name="connsiteX2" fmla="*/ 8148993 w 8388504"/>
              <a:gd name="connsiteY2" fmla="*/ 8158387 h 10076395"/>
              <a:gd name="connsiteX3" fmla="*/ 7244579 w 8388504"/>
              <a:gd name="connsiteY3" fmla="*/ 9809285 h 10076395"/>
              <a:gd name="connsiteX4" fmla="*/ 7064306 w 8388504"/>
              <a:gd name="connsiteY4" fmla="*/ 10076395 h 10076395"/>
              <a:gd name="connsiteX5" fmla="*/ 0 w 8388504"/>
              <a:gd name="connsiteY5" fmla="*/ 10076395 h 10076395"/>
              <a:gd name="connsiteX6" fmla="*/ 0 w 8388504"/>
              <a:gd name="connsiteY6" fmla="*/ 1381759 h 10076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88504" h="10076395">
                <a:moveTo>
                  <a:pt x="4437773" y="0"/>
                </a:moveTo>
                <a:lnTo>
                  <a:pt x="8118016" y="6232382"/>
                </a:lnTo>
                <a:cubicBezTo>
                  <a:pt x="8467264" y="6823983"/>
                  <a:pt x="8479071" y="7555868"/>
                  <a:pt x="8148993" y="8158387"/>
                </a:cubicBezTo>
                <a:lnTo>
                  <a:pt x="7244579" y="9809285"/>
                </a:lnTo>
                <a:cubicBezTo>
                  <a:pt x="7192401" y="9904627"/>
                  <a:pt x="7130448" y="9992352"/>
                  <a:pt x="7064306" y="10076395"/>
                </a:cubicBezTo>
                <a:lnTo>
                  <a:pt x="0" y="10076395"/>
                </a:lnTo>
                <a:lnTo>
                  <a:pt x="0" y="1381759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2004" r="-18158"/>
            </a:stretch>
          </a:blipFill>
        </p:spPr>
        <p:txBody>
          <a:bodyPr wrap="square" tIns="1510455">
            <a:noAutofit/>
          </a:bodyPr>
          <a:lstStyle>
            <a:lvl1pPr marL="457155" indent="-457155" algn="ctr" defTabSz="1828619" rtl="0" eaLnBrk="1" latinLnBrk="0" hangingPunct="1">
              <a:lnSpc>
                <a:spcPts val="4000"/>
              </a:lnSpc>
              <a:spcBef>
                <a:spcPts val="4000"/>
              </a:spcBef>
              <a:buFont typeface="Arial" panose="020B0604020202020204" pitchFamily="34" charset="0"/>
              <a:buNone/>
              <a:defRPr sz="3000">
                <a:solidFill>
                  <a:schemeClr val="dk1"/>
                </a:solidFill>
              </a:defRPr>
            </a:lvl1pPr>
          </a:lstStyle>
          <a:p>
            <a:r>
              <a:rPr lang="nb-NO"/>
              <a:t>Dra bildet til plassholderen eller klikk ikonet for å legge til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6C3EF7-0A7E-3BB8-7FEC-B9099AEC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0863" y="1012536"/>
            <a:ext cx="13633031" cy="2154436"/>
          </a:xfrm>
        </p:spPr>
        <p:txBody>
          <a:bodyPr lIns="0" tIns="0" rIns="0" bIns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F2F0AF-8C14-FEEC-0922-8B11532A1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0862" y="4069976"/>
            <a:ext cx="13626609" cy="7552276"/>
          </a:xfr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1FB5EFB-5227-9199-E4ED-98BF0125C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5431E90D-EE6C-49E7-BFF6-F614A778AA69}" type="datetime1">
              <a:rPr lang="nb-NO" smtClean="0"/>
              <a:t>16.10.2023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15BE0C9-3DC0-3A8A-CDD1-37641AA01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F9601797-DC0E-45BC-9A66-B1CCC5925A5F}" type="slidenum">
              <a:rPr lang="nb-NO" smtClean="0"/>
              <a:t>‹#›</a:t>
            </a:fld>
            <a:endParaRPr lang="nb-NO"/>
          </a:p>
        </p:txBody>
      </p:sp>
      <p:sp>
        <p:nvSpPr>
          <p:cNvPr id="15" name="Frihåndsform: figur 14">
            <a:extLst>
              <a:ext uri="{FF2B5EF4-FFF2-40B4-BE49-F238E27FC236}">
                <a16:creationId xmlns:a16="http://schemas.microsoft.com/office/drawing/2014/main" id="{59548686-0745-DE73-D69D-CDF60B1FAADE}"/>
              </a:ext>
            </a:extLst>
          </p:cNvPr>
          <p:cNvSpPr/>
          <p:nvPr/>
        </p:nvSpPr>
        <p:spPr>
          <a:xfrm>
            <a:off x="2279653" y="-125"/>
            <a:ext cx="5036438" cy="3636010"/>
          </a:xfrm>
          <a:custGeom>
            <a:avLst/>
            <a:gdLst>
              <a:gd name="connsiteX0" fmla="*/ 669290 w 5036439"/>
              <a:gd name="connsiteY0" fmla="*/ 1112012 h 3636010"/>
              <a:gd name="connsiteX1" fmla="*/ 2159762 w 5036439"/>
              <a:gd name="connsiteY1" fmla="*/ 3636010 h 3636010"/>
              <a:gd name="connsiteX2" fmla="*/ 3111627 w 5036439"/>
              <a:gd name="connsiteY2" fmla="*/ 3339592 h 3636010"/>
              <a:gd name="connsiteX3" fmla="*/ 3747770 w 5036439"/>
              <a:gd name="connsiteY3" fmla="*/ 3141472 h 3636010"/>
              <a:gd name="connsiteX4" fmla="*/ 4549268 w 5036439"/>
              <a:gd name="connsiteY4" fmla="*/ 2264410 h 3636010"/>
              <a:gd name="connsiteX5" fmla="*/ 4961128 w 5036439"/>
              <a:gd name="connsiteY5" fmla="*/ 349885 h 3636010"/>
              <a:gd name="connsiteX6" fmla="*/ 5036439 w 5036439"/>
              <a:gd name="connsiteY6" fmla="*/ 0 h 3636010"/>
              <a:gd name="connsiteX7" fmla="*/ 0 w 5036439"/>
              <a:gd name="connsiteY7" fmla="*/ 0 h 3636010"/>
              <a:gd name="connsiteX8" fmla="*/ 109093 w 5036439"/>
              <a:gd name="connsiteY8" fmla="*/ 163195 h 3636010"/>
              <a:gd name="connsiteX9" fmla="*/ 669290 w 5036439"/>
              <a:gd name="connsiteY9" fmla="*/ 1111885 h 3636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36439" h="3636010">
                <a:moveTo>
                  <a:pt x="669290" y="1112012"/>
                </a:moveTo>
                <a:lnTo>
                  <a:pt x="2159762" y="3636010"/>
                </a:lnTo>
                <a:lnTo>
                  <a:pt x="3111627" y="3339592"/>
                </a:lnTo>
                <a:lnTo>
                  <a:pt x="3747770" y="3141472"/>
                </a:lnTo>
                <a:cubicBezTo>
                  <a:pt x="4153535" y="3015107"/>
                  <a:pt x="4459859" y="2679954"/>
                  <a:pt x="4549268" y="2264410"/>
                </a:cubicBezTo>
                <a:lnTo>
                  <a:pt x="4961128" y="349885"/>
                </a:lnTo>
                <a:lnTo>
                  <a:pt x="5036439" y="0"/>
                </a:lnTo>
                <a:lnTo>
                  <a:pt x="0" y="0"/>
                </a:lnTo>
                <a:cubicBezTo>
                  <a:pt x="38608" y="52451"/>
                  <a:pt x="75565" y="106426"/>
                  <a:pt x="109093" y="163195"/>
                </a:cubicBezTo>
                <a:lnTo>
                  <a:pt x="669290" y="1111885"/>
                </a:lnTo>
                <a:close/>
              </a:path>
            </a:pathLst>
          </a:custGeom>
          <a:solidFill>
            <a:srgbClr val="9359E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nb-NO" sz="1800"/>
          </a:p>
        </p:txBody>
      </p:sp>
      <p:sp>
        <p:nvSpPr>
          <p:cNvPr id="16" name="Frihåndsform: figur 15">
            <a:extLst>
              <a:ext uri="{FF2B5EF4-FFF2-40B4-BE49-F238E27FC236}">
                <a16:creationId xmlns:a16="http://schemas.microsoft.com/office/drawing/2014/main" id="{45DE5072-11AA-E5E5-1295-8A9028646E12}"/>
              </a:ext>
            </a:extLst>
          </p:cNvPr>
          <p:cNvSpPr/>
          <p:nvPr/>
        </p:nvSpPr>
        <p:spPr>
          <a:xfrm>
            <a:off x="0" y="0"/>
            <a:ext cx="4439411" cy="5018152"/>
          </a:xfrm>
          <a:custGeom>
            <a:avLst/>
            <a:gdLst>
              <a:gd name="connsiteX0" fmla="*/ 4439412 w 4439411"/>
              <a:gd name="connsiteY0" fmla="*/ 3635883 h 5018151"/>
              <a:gd name="connsiteX1" fmla="*/ 2948940 w 4439411"/>
              <a:gd name="connsiteY1" fmla="*/ 1111885 h 5018151"/>
              <a:gd name="connsiteX2" fmla="*/ 2388743 w 4439411"/>
              <a:gd name="connsiteY2" fmla="*/ 163195 h 5018151"/>
              <a:gd name="connsiteX3" fmla="*/ 2279650 w 4439411"/>
              <a:gd name="connsiteY3" fmla="*/ 0 h 5018151"/>
              <a:gd name="connsiteX4" fmla="*/ 0 w 4439411"/>
              <a:gd name="connsiteY4" fmla="*/ 0 h 5018151"/>
              <a:gd name="connsiteX5" fmla="*/ 0 w 4439411"/>
              <a:gd name="connsiteY5" fmla="*/ 5018151 h 5018151"/>
              <a:gd name="connsiteX6" fmla="*/ 4439412 w 4439411"/>
              <a:gd name="connsiteY6" fmla="*/ 3635883 h 5018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39411" h="5018151">
                <a:moveTo>
                  <a:pt x="4439412" y="3635883"/>
                </a:moveTo>
                <a:lnTo>
                  <a:pt x="2948940" y="1111885"/>
                </a:lnTo>
                <a:lnTo>
                  <a:pt x="2388743" y="163195"/>
                </a:lnTo>
                <a:cubicBezTo>
                  <a:pt x="2355215" y="106426"/>
                  <a:pt x="2318258" y="52451"/>
                  <a:pt x="2279650" y="0"/>
                </a:cubicBezTo>
                <a:lnTo>
                  <a:pt x="0" y="0"/>
                </a:lnTo>
                <a:lnTo>
                  <a:pt x="0" y="5018151"/>
                </a:lnTo>
                <a:lnTo>
                  <a:pt x="4439412" y="3635883"/>
                </a:lnTo>
                <a:close/>
              </a:path>
            </a:pathLst>
          </a:custGeom>
          <a:solidFill>
            <a:srgbClr val="2F0B6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nb-NO" sz="1800"/>
          </a:p>
        </p:txBody>
      </p:sp>
      <p:sp>
        <p:nvSpPr>
          <p:cNvPr id="21" name="Plassholder for bunntekst 4">
            <a:extLst>
              <a:ext uri="{FF2B5EF4-FFF2-40B4-BE49-F238E27FC236}">
                <a16:creationId xmlns:a16="http://schemas.microsoft.com/office/drawing/2014/main" id="{C8D4C043-4A78-78CD-0026-2C34F8956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48613" y="12654999"/>
            <a:ext cx="8485188" cy="307778"/>
          </a:xfrm>
        </p:spPr>
        <p:txBody>
          <a:bodyPr lIns="0" tIns="0" rIns="0" bIns="0"/>
          <a:lstStyle/>
          <a:p>
            <a:r>
              <a:rPr lang="nb-NO" dirty="0"/>
              <a:t>Navn på enhet / fakultet / institutt / presentasjon</a:t>
            </a:r>
          </a:p>
        </p:txBody>
      </p:sp>
    </p:spTree>
    <p:extLst>
      <p:ext uri="{BB962C8B-B14F-4D97-AF65-F5344CB8AC3E}">
        <p14:creationId xmlns:p14="http://schemas.microsoft.com/office/powerpoint/2010/main" val="2811003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>
            <a:extLst>
              <a:ext uri="{FF2B5EF4-FFF2-40B4-BE49-F238E27FC236}">
                <a16:creationId xmlns:a16="http://schemas.microsoft.com/office/drawing/2014/main" id="{0C67776A-B484-1112-D3F7-0DFB449D6630}"/>
              </a:ext>
            </a:extLst>
          </p:cNvPr>
          <p:cNvSpPr/>
          <p:nvPr userDrawn="1"/>
        </p:nvSpPr>
        <p:spPr>
          <a:xfrm>
            <a:off x="1143145" y="2934081"/>
            <a:ext cx="6858858" cy="8687886"/>
          </a:xfrm>
          <a:prstGeom prst="rect">
            <a:avLst/>
          </a:prstGeom>
          <a:solidFill>
            <a:srgbClr val="DAD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6C3EF7-0A7E-3BB8-7FEC-B9099AEC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146" y="1012537"/>
            <a:ext cx="18290288" cy="1077218"/>
          </a:xfrm>
        </p:spPr>
        <p:txBody>
          <a:bodyPr lIns="0" tIns="0" rIns="0" bIns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1FB5EFB-5227-9199-E4ED-98BF0125C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B570B353-9509-4FCF-A412-B138EA4878CB}" type="datetime1">
              <a:rPr lang="nb-NO" smtClean="0"/>
              <a:t>16.10.2023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15BE0C9-3DC0-3A8A-CDD1-37641AA01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F9601797-DC0E-45BC-9A66-B1CCC5925A5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2D5B5F40-869B-064B-B8A8-0F797FFBE5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4179" y="5543630"/>
            <a:ext cx="6095999" cy="573396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2500" b="0" i="0" u="none" cap="none">
                <a:solidFill>
                  <a:srgbClr val="000000"/>
                </a:solidFill>
                <a:latin typeface="+mn-lt"/>
              </a:defRPr>
            </a:lvl1pPr>
            <a:lvl2pPr marL="457155" indent="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3000" b="0" i="0" u="none" cap="none">
                <a:solidFill>
                  <a:srgbClr val="000000"/>
                </a:solidFill>
                <a:latin typeface="+mn-lt"/>
              </a:defRPr>
            </a:lvl2pPr>
            <a:lvl3pPr marL="1371463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3pPr>
            <a:lvl4pPr marL="1828617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4pPr>
            <a:lvl5pPr marL="2285772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E563DB8D-3BC3-8D84-849A-756EA1F260BC}"/>
              </a:ext>
            </a:extLst>
          </p:cNvPr>
          <p:cNvCxnSpPr/>
          <p:nvPr userDrawn="1"/>
        </p:nvCxnSpPr>
        <p:spPr>
          <a:xfrm>
            <a:off x="1524179" y="5201282"/>
            <a:ext cx="6095999" cy="0"/>
          </a:xfrm>
          <a:prstGeom prst="line">
            <a:avLst/>
          </a:prstGeom>
          <a:ln w="38100">
            <a:solidFill>
              <a:srgbClr val="CFFF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lassholder for tekst 7">
            <a:extLst>
              <a:ext uri="{FF2B5EF4-FFF2-40B4-BE49-F238E27FC236}">
                <a16:creationId xmlns:a16="http://schemas.microsoft.com/office/drawing/2014/main" id="{BB298393-900F-F0FA-10B6-B51F939D6C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4179" y="3492507"/>
            <a:ext cx="6095999" cy="12824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ts val="504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4200" b="0" i="0" u="none" cap="none">
                <a:solidFill>
                  <a:srgbClr val="7800F0"/>
                </a:solidFill>
                <a:latin typeface="Maison Neue Bold" panose="02000000000000000000" pitchFamily="50" charset="0"/>
              </a:defRPr>
            </a:lvl1pPr>
            <a:lvl2pPr marL="457155" indent="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3000" b="0" i="0" u="none" cap="none">
                <a:solidFill>
                  <a:srgbClr val="000000"/>
                </a:solidFill>
                <a:latin typeface="+mn-lt"/>
              </a:defRPr>
            </a:lvl2pPr>
            <a:lvl3pPr marL="1371463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3pPr>
            <a:lvl4pPr marL="1828617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4pPr>
            <a:lvl5pPr marL="2285772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A9FD4914-AC65-4366-763E-A300858767E9}"/>
              </a:ext>
            </a:extLst>
          </p:cNvPr>
          <p:cNvSpPr/>
          <p:nvPr userDrawn="1"/>
        </p:nvSpPr>
        <p:spPr>
          <a:xfrm>
            <a:off x="8764107" y="2934081"/>
            <a:ext cx="6858858" cy="8687886"/>
          </a:xfrm>
          <a:prstGeom prst="rect">
            <a:avLst/>
          </a:prstGeom>
          <a:solidFill>
            <a:srgbClr val="FFF5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2" name="Plassholder for tekst 7">
            <a:extLst>
              <a:ext uri="{FF2B5EF4-FFF2-40B4-BE49-F238E27FC236}">
                <a16:creationId xmlns:a16="http://schemas.microsoft.com/office/drawing/2014/main" id="{D0481030-A7B8-CFFB-ABF6-76BFE49C335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45143" y="5543630"/>
            <a:ext cx="6095999" cy="573396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2500" b="0" i="0" u="none" cap="none">
                <a:solidFill>
                  <a:srgbClr val="000000"/>
                </a:solidFill>
                <a:latin typeface="+mn-lt"/>
              </a:defRPr>
            </a:lvl1pPr>
            <a:lvl2pPr marL="457155" indent="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3000" b="0" i="0" u="none" cap="none">
                <a:solidFill>
                  <a:srgbClr val="000000"/>
                </a:solidFill>
                <a:latin typeface="+mn-lt"/>
              </a:defRPr>
            </a:lvl2pPr>
            <a:lvl3pPr marL="1371463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3pPr>
            <a:lvl4pPr marL="1828617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4pPr>
            <a:lvl5pPr marL="2285772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23" name="Rett linje 22">
            <a:extLst>
              <a:ext uri="{FF2B5EF4-FFF2-40B4-BE49-F238E27FC236}">
                <a16:creationId xmlns:a16="http://schemas.microsoft.com/office/drawing/2014/main" id="{4A2D5D9A-62D1-747C-EE6F-61DD09D4285E}"/>
              </a:ext>
            </a:extLst>
          </p:cNvPr>
          <p:cNvCxnSpPr/>
          <p:nvPr userDrawn="1"/>
        </p:nvCxnSpPr>
        <p:spPr>
          <a:xfrm>
            <a:off x="9145143" y="5201282"/>
            <a:ext cx="6095999" cy="0"/>
          </a:xfrm>
          <a:prstGeom prst="line">
            <a:avLst/>
          </a:prstGeom>
          <a:ln w="38100">
            <a:solidFill>
              <a:srgbClr val="FF62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lassholder for tekst 7">
            <a:extLst>
              <a:ext uri="{FF2B5EF4-FFF2-40B4-BE49-F238E27FC236}">
                <a16:creationId xmlns:a16="http://schemas.microsoft.com/office/drawing/2014/main" id="{C7F60A1C-FFAB-3EDD-CAC4-9A7A44277F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45143" y="3492507"/>
            <a:ext cx="6095999" cy="12824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ts val="504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4200" b="0" i="0" u="none" cap="none">
                <a:solidFill>
                  <a:srgbClr val="7800F0"/>
                </a:solidFill>
                <a:latin typeface="Maison Neue Bold" panose="02000000000000000000" pitchFamily="50" charset="0"/>
              </a:defRPr>
            </a:lvl1pPr>
            <a:lvl2pPr marL="457155" indent="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3000" b="0" i="0" u="none" cap="none">
                <a:solidFill>
                  <a:srgbClr val="000000"/>
                </a:solidFill>
                <a:latin typeface="+mn-lt"/>
              </a:defRPr>
            </a:lvl2pPr>
            <a:lvl3pPr marL="1371463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3pPr>
            <a:lvl4pPr marL="1828617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4pPr>
            <a:lvl5pPr marL="2285772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5A828C6E-88E9-DCA4-A250-B3129E9ADC9C}"/>
              </a:ext>
            </a:extLst>
          </p:cNvPr>
          <p:cNvSpPr/>
          <p:nvPr userDrawn="1"/>
        </p:nvSpPr>
        <p:spPr>
          <a:xfrm>
            <a:off x="16378614" y="2934081"/>
            <a:ext cx="6858858" cy="8687886"/>
          </a:xfrm>
          <a:prstGeom prst="rect">
            <a:avLst/>
          </a:prstGeom>
          <a:solidFill>
            <a:srgbClr val="FFC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7" name="Plassholder for tekst 7">
            <a:extLst>
              <a:ext uri="{FF2B5EF4-FFF2-40B4-BE49-F238E27FC236}">
                <a16:creationId xmlns:a16="http://schemas.microsoft.com/office/drawing/2014/main" id="{E638933F-F53C-EB45-1013-D78DFF74AA0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6759647" y="5543630"/>
            <a:ext cx="6095999" cy="573396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2500" b="0" i="0" u="none" cap="none">
                <a:solidFill>
                  <a:srgbClr val="000000"/>
                </a:solidFill>
                <a:latin typeface="+mn-lt"/>
              </a:defRPr>
            </a:lvl1pPr>
            <a:lvl2pPr marL="457155" indent="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3000" b="0" i="0" u="none" cap="none">
                <a:solidFill>
                  <a:srgbClr val="000000"/>
                </a:solidFill>
                <a:latin typeface="+mn-lt"/>
              </a:defRPr>
            </a:lvl2pPr>
            <a:lvl3pPr marL="1371463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3pPr>
            <a:lvl4pPr marL="1828617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4pPr>
            <a:lvl5pPr marL="2285772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28" name="Rett linje 27">
            <a:extLst>
              <a:ext uri="{FF2B5EF4-FFF2-40B4-BE49-F238E27FC236}">
                <a16:creationId xmlns:a16="http://schemas.microsoft.com/office/drawing/2014/main" id="{79338B65-5CB1-E8E8-BF5A-EF4E067F784A}"/>
              </a:ext>
            </a:extLst>
          </p:cNvPr>
          <p:cNvCxnSpPr/>
          <p:nvPr userDrawn="1"/>
        </p:nvCxnSpPr>
        <p:spPr>
          <a:xfrm>
            <a:off x="16759647" y="5201282"/>
            <a:ext cx="6095999" cy="0"/>
          </a:xfrm>
          <a:prstGeom prst="line">
            <a:avLst/>
          </a:prstGeom>
          <a:ln w="38100">
            <a:solidFill>
              <a:srgbClr val="2F0B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lassholder for tekst 7">
            <a:extLst>
              <a:ext uri="{FF2B5EF4-FFF2-40B4-BE49-F238E27FC236}">
                <a16:creationId xmlns:a16="http://schemas.microsoft.com/office/drawing/2014/main" id="{7F7D6B32-4E74-D854-D0E2-BF25D5D0C68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759647" y="3492507"/>
            <a:ext cx="6095999" cy="12824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ts val="504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4200" b="0" i="0" u="none" cap="none">
                <a:solidFill>
                  <a:srgbClr val="7800F0"/>
                </a:solidFill>
                <a:latin typeface="Maison Neue Bold" panose="02000000000000000000" pitchFamily="50" charset="0"/>
              </a:defRPr>
            </a:lvl1pPr>
            <a:lvl2pPr marL="457155" indent="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3000" b="0" i="0" u="none" cap="none">
                <a:solidFill>
                  <a:srgbClr val="000000"/>
                </a:solidFill>
                <a:latin typeface="+mn-lt"/>
              </a:defRPr>
            </a:lvl2pPr>
            <a:lvl3pPr marL="1371463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3pPr>
            <a:lvl4pPr marL="1828617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4pPr>
            <a:lvl5pPr marL="2285772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5" name="Plassholder for bunntekst 5">
            <a:extLst>
              <a:ext uri="{FF2B5EF4-FFF2-40B4-BE49-F238E27FC236}">
                <a16:creationId xmlns:a16="http://schemas.microsoft.com/office/drawing/2014/main" id="{2BE8A68F-8C2A-83D4-85DC-15C4F020E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27587" y="12654999"/>
            <a:ext cx="10127239" cy="307778"/>
          </a:xfrm>
        </p:spPr>
        <p:txBody>
          <a:bodyPr lIns="0" tIns="0" rIns="0" bIns="0"/>
          <a:lstStyle/>
          <a:p>
            <a:r>
              <a:rPr lang="nb-NO"/>
              <a:t>Navn på enhet / fakultet / institutt / presentasjon</a:t>
            </a:r>
          </a:p>
        </p:txBody>
      </p:sp>
    </p:spTree>
    <p:extLst>
      <p:ext uri="{BB962C8B-B14F-4D97-AF65-F5344CB8AC3E}">
        <p14:creationId xmlns:p14="http://schemas.microsoft.com/office/powerpoint/2010/main" val="1340754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3 bilder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A51CDB-4962-AE92-EC5F-051570145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185B7DD-E435-FD9E-F9D8-C015B4DF5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BB667-F9E9-43BB-83FF-687952A0CEA2}" type="datetime1">
              <a:rPr lang="nb-NO" smtClean="0"/>
              <a:t>16.10.2023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1542192-7CB3-6DA1-ACCF-A368B0BEC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Navn på enhet / fakultet / institutt / presentasjon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1162F16-EFE2-A1CB-8110-E383318BB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1797-DC0E-45BC-9A66-B1CCC5925A5F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24808B39-2E1C-D318-F279-4992524EE7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43144" y="4153407"/>
            <a:ext cx="6858857" cy="49536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167" r="-4167"/>
            </a:stretch>
          </a:blipFill>
        </p:spPr>
        <p:txBody>
          <a:bodyPr/>
          <a:lstStyle/>
          <a:p>
            <a:r>
              <a:rPr lang="nb-NO"/>
              <a:t>Dra bildet til plassholderen eller klikk ikonet for å legge til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FAD778C8-BB99-36DD-4BF0-209C4BF943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43144" y="9438968"/>
            <a:ext cx="6858857" cy="213387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2500" b="0" i="0" u="none" cap="none">
                <a:solidFill>
                  <a:srgbClr val="000000"/>
                </a:solidFill>
                <a:latin typeface="+mn-lt"/>
              </a:defRPr>
            </a:lvl1pPr>
            <a:lvl2pPr marL="457155" indent="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3000" b="0" i="0" u="none" cap="none">
                <a:solidFill>
                  <a:srgbClr val="000000"/>
                </a:solidFill>
                <a:latin typeface="+mn-lt"/>
              </a:defRPr>
            </a:lvl2pPr>
            <a:lvl3pPr marL="1371463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3pPr>
            <a:lvl4pPr marL="1828617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4pPr>
            <a:lvl5pPr marL="2285772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 6">
            <a:extLst>
              <a:ext uri="{FF2B5EF4-FFF2-40B4-BE49-F238E27FC236}">
                <a16:creationId xmlns:a16="http://schemas.microsoft.com/office/drawing/2014/main" id="{AB616953-98C8-92F9-2CE2-CA453A96289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47113" y="4153407"/>
            <a:ext cx="6858857" cy="4953643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103" r="-14531"/>
            </a:stretch>
          </a:blipFill>
        </p:spPr>
        <p:txBody>
          <a:bodyPr/>
          <a:lstStyle/>
          <a:p>
            <a:r>
              <a:rPr lang="nb-NO"/>
              <a:t>Dra bildet til plassholderen eller klikk ikonet for å legge til</a:t>
            </a:r>
            <a:endParaRPr lang="nb-NO" dirty="0"/>
          </a:p>
        </p:txBody>
      </p:sp>
      <p:sp>
        <p:nvSpPr>
          <p:cNvPr id="11" name="Plassholder for tekst 7">
            <a:extLst>
              <a:ext uri="{FF2B5EF4-FFF2-40B4-BE49-F238E27FC236}">
                <a16:creationId xmlns:a16="http://schemas.microsoft.com/office/drawing/2014/main" id="{AF56458F-55CA-A4AB-9F27-7ACDBA09A4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47113" y="9438968"/>
            <a:ext cx="6858857" cy="213387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2500" b="0" i="0" u="none" cap="none">
                <a:solidFill>
                  <a:srgbClr val="000000"/>
                </a:solidFill>
                <a:latin typeface="+mn-lt"/>
              </a:defRPr>
            </a:lvl1pPr>
            <a:lvl2pPr marL="457155" indent="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3000" b="0" i="0" u="none" cap="none">
                <a:solidFill>
                  <a:srgbClr val="000000"/>
                </a:solidFill>
                <a:latin typeface="+mn-lt"/>
              </a:defRPr>
            </a:lvl2pPr>
            <a:lvl3pPr marL="1371463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3pPr>
            <a:lvl4pPr marL="1828617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4pPr>
            <a:lvl5pPr marL="2285772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bilde 6">
            <a:extLst>
              <a:ext uri="{FF2B5EF4-FFF2-40B4-BE49-F238E27FC236}">
                <a16:creationId xmlns:a16="http://schemas.microsoft.com/office/drawing/2014/main" id="{8E64B48D-7C64-0420-333D-C8EC037970A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6380413" y="4153407"/>
            <a:ext cx="6858857" cy="4953643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167" r="-4167"/>
            </a:stretch>
          </a:blipFill>
        </p:spPr>
        <p:txBody>
          <a:bodyPr/>
          <a:lstStyle/>
          <a:p>
            <a:r>
              <a:rPr lang="nb-NO"/>
              <a:t>Dra bildet til plassholderen eller klikk ikonet for å legge til</a:t>
            </a:r>
          </a:p>
        </p:txBody>
      </p:sp>
      <p:sp>
        <p:nvSpPr>
          <p:cNvPr id="13" name="Plassholder for tekst 7">
            <a:extLst>
              <a:ext uri="{FF2B5EF4-FFF2-40B4-BE49-F238E27FC236}">
                <a16:creationId xmlns:a16="http://schemas.microsoft.com/office/drawing/2014/main" id="{A94483CC-0E8B-85BC-712B-CEFF2AF5E5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6380413" y="9438968"/>
            <a:ext cx="6858857" cy="213387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2500" b="0" i="0" u="none" cap="none">
                <a:solidFill>
                  <a:srgbClr val="000000"/>
                </a:solidFill>
                <a:latin typeface="+mn-lt"/>
              </a:defRPr>
            </a:lvl1pPr>
            <a:lvl2pPr marL="457155" indent="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3000" b="0" i="0" u="none" cap="none">
                <a:solidFill>
                  <a:srgbClr val="000000"/>
                </a:solidFill>
                <a:latin typeface="+mn-lt"/>
              </a:defRPr>
            </a:lvl2pPr>
            <a:lvl3pPr marL="1371463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3pPr>
            <a:lvl4pPr marL="1828617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4pPr>
            <a:lvl5pPr marL="2285772" indent="-457155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30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561104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BC15C5-F2EE-394B-1CBC-97B8A68D1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586" y="677027"/>
            <a:ext cx="16171241" cy="641202"/>
          </a:xfrm>
        </p:spPr>
        <p:txBody>
          <a:bodyPr lIns="0" tIns="0" rIns="0" bIns="0">
            <a:spAutoFit/>
          </a:bodyPr>
          <a:lstStyle>
            <a:lvl1pPr algn="ctr">
              <a:lnSpc>
                <a:spcPts val="5040"/>
              </a:lnSpc>
              <a:defRPr sz="4200">
                <a:solidFill>
                  <a:srgbClr val="7800F0"/>
                </a:solidFill>
                <a:latin typeface="Maison Neue Bold" panose="02000000000000000000" pitchFamily="50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764F35F-B45F-8774-40B2-A05DE75F5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F904ED5B-0D72-4F61-896A-8EF2EF6AE6B4}" type="datetime1">
              <a:rPr lang="nb-NO" smtClean="0"/>
              <a:t>16.10.2023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C278FB9-523B-64AF-8025-99C579C9E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r>
              <a:rPr lang="nb-NO"/>
              <a:t>Navn på enhet / fakultet / institutt / 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0771FCB-ACC5-C9ED-0F4A-BC5DAD744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F9601797-DC0E-45BC-9A66-B1CCC5925A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4000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utfall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>
            <a:extLst>
              <a:ext uri="{FF2B5EF4-FFF2-40B4-BE49-F238E27FC236}">
                <a16:creationId xmlns:a16="http://schemas.microsoft.com/office/drawing/2014/main" id="{D6D40E3B-0E7F-1BC8-0B45-FB97F86C252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82413" cy="13716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1510455"/>
          <a:lstStyle>
            <a:lvl1pPr marL="457155" indent="-457155" algn="ctr" defTabSz="1828619" rtl="0" eaLnBrk="1" latinLnBrk="0" hangingPunct="1">
              <a:lnSpc>
                <a:spcPts val="4000"/>
              </a:lnSpc>
              <a:spcBef>
                <a:spcPts val="4000"/>
              </a:spcBef>
              <a:buFont typeface="Arial" panose="020B0604020202020204" pitchFamily="34" charset="0"/>
              <a:buNone/>
              <a:defRPr sz="3000">
                <a:solidFill>
                  <a:schemeClr val="dk1"/>
                </a:solidFill>
              </a:defRPr>
            </a:lvl1pPr>
          </a:lstStyle>
          <a:p>
            <a:r>
              <a:rPr lang="nb-NO"/>
              <a:t>Dra bildet til plassholderen eller klikk ikonet for å legge til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0BC15C5-F2EE-394B-1CBC-97B8A68D1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586" y="677027"/>
            <a:ext cx="16171241" cy="641202"/>
          </a:xfrm>
        </p:spPr>
        <p:txBody>
          <a:bodyPr lIns="0" tIns="0" rIns="0" bIns="0">
            <a:spAutoFit/>
          </a:bodyPr>
          <a:lstStyle>
            <a:lvl1pPr algn="ctr">
              <a:lnSpc>
                <a:spcPts val="5040"/>
              </a:lnSpc>
              <a:defRPr sz="4200">
                <a:solidFill>
                  <a:schemeClr val="dk1"/>
                </a:solidFill>
                <a:latin typeface="Maison Neue Bold" panose="02000000000000000000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764F35F-B45F-8774-40B2-A05DE75F54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/>
          <a:p>
            <a:fld id="{51B9E0C5-36FF-4E3F-84E3-EA6A634225FA}" type="datetime1">
              <a:rPr lang="nb-NO" smtClean="0"/>
              <a:t>16.10.2023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C278FB9-523B-64AF-8025-99C579C9E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00"/>
            </a:lvl1pPr>
          </a:lstStyle>
          <a:p>
            <a:r>
              <a:rPr lang="nb-NO"/>
              <a:t>Navn på enhet / fakultet / institutt / presentasjon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0771FCB-ACC5-C9ED-0F4A-BC5DAD744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00"/>
            </a:lvl1pPr>
          </a:lstStyle>
          <a:p>
            <a:fld id="{F9601797-DC0E-45BC-9A66-B1CCC5925A5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8546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bg>
      <p:bgPr>
        <a:solidFill>
          <a:srgbClr val="2F0B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61C055CC-1062-21AA-0000-A47E7BF947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/>
          <a:p>
            <a:fld id="{193411EE-C2A0-4E67-A08F-F728CF61D292}" type="datetime1">
              <a:rPr lang="nb-NO" smtClean="0"/>
              <a:t>16.10.2023</a:t>
            </a:fld>
            <a:endParaRPr lang="nb-NO"/>
          </a:p>
        </p:txBody>
      </p:sp>
      <p:sp>
        <p:nvSpPr>
          <p:cNvPr id="7" name="Plassholder for bunntekst 4">
            <a:extLst>
              <a:ext uri="{FF2B5EF4-FFF2-40B4-BE49-F238E27FC236}">
                <a16:creationId xmlns:a16="http://schemas.microsoft.com/office/drawing/2014/main" id="{F469EB39-5408-32B4-5B46-2FC297D4F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-124851"/>
            <a:ext cx="10127239" cy="30778"/>
          </a:xfrm>
        </p:spPr>
        <p:txBody>
          <a:bodyPr lIns="0" tIns="0" rIns="0" bIns="0">
            <a:spAutoFit/>
          </a:bodyPr>
          <a:lstStyle>
            <a:lvl1pPr>
              <a:lnSpc>
                <a:spcPct val="100000"/>
              </a:lnSpc>
              <a:defRPr sz="200">
                <a:solidFill>
                  <a:schemeClr val="lt1"/>
                </a:solidFill>
              </a:defRPr>
            </a:lvl1pPr>
          </a:lstStyle>
          <a:p>
            <a:r>
              <a:rPr lang="nb-NO"/>
              <a:t>Navn på enhet / fakultet / institutt / presentasjon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68D3FCBF-2ABD-4D58-3149-3099314C1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-124851"/>
            <a:ext cx="2446447" cy="30778"/>
          </a:xfrm>
        </p:spPr>
        <p:txBody>
          <a:bodyPr lIns="0" tIns="0" rIns="0" bIns="0">
            <a:spAutoFit/>
          </a:bodyPr>
          <a:lstStyle>
            <a:lvl1pPr>
              <a:lnSpc>
                <a:spcPct val="100000"/>
              </a:lnSpc>
              <a:defRPr sz="200">
                <a:solidFill>
                  <a:schemeClr val="lt1"/>
                </a:solidFill>
              </a:defRPr>
            </a:lvl1pPr>
          </a:lstStyle>
          <a:p>
            <a:fld id="{F9601797-DC0E-45BC-9A66-B1CCC5925A5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05807094-66F2-DDB3-B66F-C37D35A28ED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189208" y="4062531"/>
            <a:ext cx="16004000" cy="443283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>
            <a:noAutofit/>
          </a:bodyPr>
          <a:lstStyle>
            <a:lvl1pPr marL="0" indent="0" algn="ctr">
              <a:lnSpc>
                <a:spcPts val="9000"/>
              </a:lnSpc>
              <a:spcBef>
                <a:spcPts val="0"/>
              </a:spcBef>
              <a:buNone/>
              <a:defRPr sz="8000" i="1">
                <a:solidFill>
                  <a:srgbClr val="FFD9B1"/>
                </a:solidFill>
                <a:latin typeface="ITC Clearface" panose="02000603000000000000" pitchFamily="50" charset="0"/>
              </a:defRPr>
            </a:lvl1pPr>
          </a:lstStyle>
          <a:p>
            <a:pPr lvl="0"/>
            <a:r>
              <a:rPr lang="nb-NO" dirty="0"/>
              <a:t>Sitat</a:t>
            </a:r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8F51B533-2A6D-24A1-DAC9-0A82EF1760B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189205" y="9093599"/>
            <a:ext cx="6858858" cy="384722"/>
          </a:xfrm>
        </p:spPr>
        <p:txBody>
          <a:bodyPr lIns="0" tIns="0" rIns="0" bIns="0">
            <a:spAutoFit/>
          </a:bodyPr>
          <a:lstStyle>
            <a:lvl1pPr marL="342883" indent="-342883" algn="l">
              <a:lnSpc>
                <a:spcPts val="3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500" b="0" i="0">
                <a:solidFill>
                  <a:schemeClr val="lt1"/>
                </a:solidFill>
                <a:latin typeface="Maison Neue Bold" panose="02000000000000000000" pitchFamily="50" charset="0"/>
              </a:defRPr>
            </a:lvl1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13" name="Plassholder for tekst 8">
            <a:extLst>
              <a:ext uri="{FF2B5EF4-FFF2-40B4-BE49-F238E27FC236}">
                <a16:creationId xmlns:a16="http://schemas.microsoft.com/office/drawing/2014/main" id="{390456B5-3DD5-4636-5C48-27C506DCAFB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189205" y="9543317"/>
            <a:ext cx="6858858" cy="384722"/>
          </a:xfrm>
        </p:spPr>
        <p:txBody>
          <a:bodyPr lIns="0" tIns="0" rIns="0" bIns="0">
            <a:spAutoFit/>
          </a:bodyPr>
          <a:lstStyle>
            <a:lvl1pPr marL="0" indent="0" algn="l">
              <a:lnSpc>
                <a:spcPts val="3000"/>
              </a:lnSpc>
              <a:spcBef>
                <a:spcPts val="0"/>
              </a:spcBef>
              <a:buFont typeface="Arial" panose="020B0604020202020204" pitchFamily="34" charset="0"/>
              <a:buNone/>
              <a:defRPr sz="2500" b="0" i="0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Tittel/stilling/rolle/arbeid</a:t>
            </a:r>
          </a:p>
        </p:txBody>
      </p:sp>
      <p:sp>
        <p:nvSpPr>
          <p:cNvPr id="2" name="addin_logo" hidden="1">
            <a:extLst>
              <a:ext uri="{FF2B5EF4-FFF2-40B4-BE49-F238E27FC236}">
                <a16:creationId xmlns:a16="http://schemas.microsoft.com/office/drawing/2014/main" id="{B75A2FDC-E0C3-A8C9-66DA-B09F0E930214}"/>
              </a:ext>
            </a:extLst>
          </p:cNvPr>
          <p:cNvSpPr/>
          <p:nvPr userDrawn="1"/>
        </p:nvSpPr>
        <p:spPr>
          <a:xfrm>
            <a:off x="13052270" y="14544643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 dirty="0"/>
              <a:t>addin_logo</a:t>
            </a:r>
          </a:p>
        </p:txBody>
      </p:sp>
      <p:sp>
        <p:nvSpPr>
          <p:cNvPr id="3" name="addin_colorlist" hidden="1">
            <a:extLst>
              <a:ext uri="{FF2B5EF4-FFF2-40B4-BE49-F238E27FC236}">
                <a16:creationId xmlns:a16="http://schemas.microsoft.com/office/drawing/2014/main" id="{09F6C844-FA68-8D49-E5F4-FCD7DE950A89}"/>
              </a:ext>
            </a:extLst>
          </p:cNvPr>
          <p:cNvSpPr/>
          <p:nvPr userDrawn="1"/>
        </p:nvSpPr>
        <p:spPr>
          <a:xfrm>
            <a:off x="897369" y="-1968017"/>
            <a:ext cx="20242324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l" defTabSz="18288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sitatside1,sitatside2,sitatside3</a:t>
            </a:r>
            <a:endParaRPr lang="nb-NO" sz="1600" dirty="0"/>
          </a:p>
        </p:txBody>
      </p:sp>
      <p:sp>
        <p:nvSpPr>
          <p:cNvPr id="4" name="addin_background" hidden="1">
            <a:extLst>
              <a:ext uri="{FF2B5EF4-FFF2-40B4-BE49-F238E27FC236}">
                <a16:creationId xmlns:a16="http://schemas.microsoft.com/office/drawing/2014/main" id="{3E096E31-D030-122D-E4D8-0860ECDCA7CD}"/>
              </a:ext>
            </a:extLst>
          </p:cNvPr>
          <p:cNvSpPr/>
          <p:nvPr userDrawn="1"/>
        </p:nvSpPr>
        <p:spPr>
          <a:xfrm>
            <a:off x="7664029" y="14544645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 dirty="0" err="1"/>
              <a:t>addin_background</a:t>
            </a:r>
            <a:endParaRPr lang="nb-NO" sz="1600" dirty="0"/>
          </a:p>
        </p:txBody>
      </p:sp>
      <p:sp>
        <p:nvSpPr>
          <p:cNvPr id="5" name="addin_text" hidden="1">
            <a:extLst>
              <a:ext uri="{FF2B5EF4-FFF2-40B4-BE49-F238E27FC236}">
                <a16:creationId xmlns:a16="http://schemas.microsoft.com/office/drawing/2014/main" id="{A70235A6-590E-6A81-13C1-50CF28EED503}"/>
              </a:ext>
            </a:extLst>
          </p:cNvPr>
          <p:cNvSpPr/>
          <p:nvPr userDrawn="1"/>
        </p:nvSpPr>
        <p:spPr>
          <a:xfrm>
            <a:off x="10358150" y="14544643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 dirty="0" err="1"/>
              <a:t>addin_text</a:t>
            </a:r>
            <a:endParaRPr lang="nb-NO" sz="1600" dirty="0"/>
          </a:p>
        </p:txBody>
      </p:sp>
      <p:sp>
        <p:nvSpPr>
          <p:cNvPr id="12" name="Plassholder for tekst 16">
            <a:extLst>
              <a:ext uri="{FF2B5EF4-FFF2-40B4-BE49-F238E27FC236}">
                <a16:creationId xmlns:a16="http://schemas.microsoft.com/office/drawing/2014/main" id="{2C372493-05D5-FE63-2B39-83F3050AFA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525768" y="12244341"/>
            <a:ext cx="2717999" cy="62622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200">
                <a:solidFill>
                  <a:srgbClr val="000000"/>
                </a:solidFill>
              </a:defRPr>
            </a:lvl2pPr>
            <a:lvl3pPr>
              <a:defRPr sz="200">
                <a:solidFill>
                  <a:srgbClr val="000000"/>
                </a:solidFill>
              </a:defRPr>
            </a:lvl3pPr>
            <a:lvl4pPr>
              <a:defRPr sz="200">
                <a:solidFill>
                  <a:srgbClr val="000000"/>
                </a:solidFill>
              </a:defRPr>
            </a:lvl4pPr>
            <a:lvl5pPr>
              <a:defRPr sz="2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pic>
        <p:nvPicPr>
          <p:cNvPr id="14" name="logo" hidden="1">
            <a:extLst>
              <a:ext uri="{FF2B5EF4-FFF2-40B4-BE49-F238E27FC236}">
                <a16:creationId xmlns:a16="http://schemas.microsoft.com/office/drawing/2014/main" id="{2BA1FF7F-7D9F-C14C-930D-E163C3B29AB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525768" y="12244341"/>
            <a:ext cx="2717999" cy="626222"/>
          </a:xfrm>
          <a:prstGeom prst="rect">
            <a:avLst/>
          </a:prstGeom>
        </p:spPr>
      </p:pic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0E082674-A2A0-0EF2-562D-1BE13A3F50A5}"/>
              </a:ext>
            </a:extLst>
          </p:cNvPr>
          <p:cNvSpPr/>
          <p:nvPr userDrawn="1"/>
        </p:nvSpPr>
        <p:spPr>
          <a:xfrm>
            <a:off x="15746391" y="14544645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/>
              <a:t>addin_colorbox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594843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#2">
    <p:bg>
      <p:bgPr>
        <a:solidFill>
          <a:srgbClr val="CDB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DE27AD76-B2D3-E34C-2884-B0C680BE2F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39386" y="-2"/>
            <a:ext cx="16243027" cy="7684508"/>
          </a:xfrm>
          <a:custGeom>
            <a:avLst/>
            <a:gdLst>
              <a:gd name="connsiteX0" fmla="*/ 0 w 8122042"/>
              <a:gd name="connsiteY0" fmla="*/ 0 h 3842254"/>
              <a:gd name="connsiteX1" fmla="*/ 8122042 w 8122042"/>
              <a:gd name="connsiteY1" fmla="*/ 0 h 3842254"/>
              <a:gd name="connsiteX2" fmla="*/ 8122042 w 8122042"/>
              <a:gd name="connsiteY2" fmla="*/ 3842254 h 3842254"/>
              <a:gd name="connsiteX3" fmla="*/ 7669484 w 8122042"/>
              <a:gd name="connsiteY3" fmla="*/ 2937195 h 3842254"/>
              <a:gd name="connsiteX4" fmla="*/ 6956210 w 8122042"/>
              <a:gd name="connsiteY4" fmla="*/ 2318578 h 3842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2042" h="3842254">
                <a:moveTo>
                  <a:pt x="0" y="0"/>
                </a:moveTo>
                <a:lnTo>
                  <a:pt x="8122042" y="0"/>
                </a:lnTo>
                <a:lnTo>
                  <a:pt x="8122042" y="3842254"/>
                </a:lnTo>
                <a:lnTo>
                  <a:pt x="7669484" y="2937195"/>
                </a:lnTo>
                <a:cubicBezTo>
                  <a:pt x="7523172" y="2644523"/>
                  <a:pt x="7266618" y="2422020"/>
                  <a:pt x="6956210" y="2318578"/>
                </a:cubicBezTo>
                <a:close/>
              </a:path>
            </a:pathLst>
          </a:custGeom>
          <a:solidFill>
            <a:srgbClr val="DAD9FF"/>
          </a:solidFill>
        </p:spPr>
        <p:txBody>
          <a:bodyPr wrap="square">
            <a:noAutofit/>
          </a:bodyPr>
          <a:lstStyle>
            <a:lvl1pPr>
              <a:defRPr sz="200">
                <a:solidFill>
                  <a:srgbClr val="020000"/>
                </a:solidFill>
              </a:defRPr>
            </a:lvl1pPr>
            <a:lvl2pPr>
              <a:defRPr sz="200">
                <a:solidFill>
                  <a:srgbClr val="000000"/>
                </a:solidFill>
              </a:defRPr>
            </a:lvl2pPr>
            <a:lvl3pPr>
              <a:defRPr sz="200">
                <a:solidFill>
                  <a:srgbClr val="000000"/>
                </a:solidFill>
              </a:defRPr>
            </a:lvl3pPr>
            <a:lvl4pPr>
              <a:defRPr sz="200">
                <a:solidFill>
                  <a:srgbClr val="000000"/>
                </a:solidFill>
              </a:defRPr>
            </a:lvl4pPr>
            <a:lvl5pPr>
              <a:defRPr sz="2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17" name="Plassholder for tekst 16">
            <a:extLst>
              <a:ext uri="{FF2B5EF4-FFF2-40B4-BE49-F238E27FC236}">
                <a16:creationId xmlns:a16="http://schemas.microsoft.com/office/drawing/2014/main" id="{31292480-A634-37FF-DDC3-8729D3CFF5D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" y="1"/>
            <a:ext cx="6668104" cy="13716002"/>
          </a:xfrm>
          <a:custGeom>
            <a:avLst/>
            <a:gdLst>
              <a:gd name="connsiteX0" fmla="*/ 0 w 3334269"/>
              <a:gd name="connsiteY0" fmla="*/ 0 h 6858001"/>
              <a:gd name="connsiteX1" fmla="*/ 3200966 w 3334269"/>
              <a:gd name="connsiteY1" fmla="*/ 0 h 6858001"/>
              <a:gd name="connsiteX2" fmla="*/ 1649766 w 3334269"/>
              <a:gd name="connsiteY2" fmla="*/ 1551052 h 6858001"/>
              <a:gd name="connsiteX3" fmla="*/ 1131893 w 3334269"/>
              <a:gd name="connsiteY3" fmla="*/ 2801241 h 6858001"/>
              <a:gd name="connsiteX4" fmla="*/ 1131893 w 3334269"/>
              <a:gd name="connsiteY4" fmla="*/ 4664204 h 6858001"/>
              <a:gd name="connsiteX5" fmla="*/ 2109279 w 3334269"/>
              <a:gd name="connsiteY5" fmla="*/ 6245543 h 6858001"/>
              <a:gd name="connsiteX6" fmla="*/ 3334269 w 3334269"/>
              <a:gd name="connsiteY6" fmla="*/ 6858001 h 6858001"/>
              <a:gd name="connsiteX7" fmla="*/ 0 w 3334269"/>
              <a:gd name="connsiteY7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4269" h="6858001">
                <a:moveTo>
                  <a:pt x="0" y="0"/>
                </a:moveTo>
                <a:lnTo>
                  <a:pt x="3200966" y="0"/>
                </a:lnTo>
                <a:lnTo>
                  <a:pt x="1649766" y="1551052"/>
                </a:lnTo>
                <a:cubicBezTo>
                  <a:pt x="1318149" y="1882649"/>
                  <a:pt x="1131893" y="2332356"/>
                  <a:pt x="1131893" y="2801241"/>
                </a:cubicBezTo>
                <a:lnTo>
                  <a:pt x="1131893" y="4664204"/>
                </a:lnTo>
                <a:cubicBezTo>
                  <a:pt x="1131893" y="5333874"/>
                  <a:pt x="1510248" y="5946078"/>
                  <a:pt x="2109279" y="6245543"/>
                </a:cubicBezTo>
                <a:lnTo>
                  <a:pt x="3334269" y="6858001"/>
                </a:lnTo>
                <a:lnTo>
                  <a:pt x="0" y="6858001"/>
                </a:lnTo>
                <a:close/>
              </a:path>
            </a:pathLst>
          </a:custGeom>
          <a:solidFill>
            <a:srgbClr val="9595F9"/>
          </a:solidFill>
        </p:spPr>
        <p:txBody>
          <a:bodyPr wrap="square">
            <a:noAutofit/>
          </a:bodyPr>
          <a:lstStyle>
            <a:lvl1pPr>
              <a:defRPr sz="200">
                <a:solidFill>
                  <a:srgbClr val="010000"/>
                </a:solidFill>
              </a:defRPr>
            </a:lvl1pPr>
            <a:lvl2pPr>
              <a:defRPr sz="200">
                <a:solidFill>
                  <a:srgbClr val="000000"/>
                </a:solidFill>
              </a:defRPr>
            </a:lvl2pPr>
            <a:lvl3pPr>
              <a:defRPr sz="200">
                <a:solidFill>
                  <a:srgbClr val="000000"/>
                </a:solidFill>
              </a:defRPr>
            </a:lvl3pPr>
            <a:lvl4pPr>
              <a:defRPr sz="200">
                <a:solidFill>
                  <a:srgbClr val="000000"/>
                </a:solidFill>
              </a:defRPr>
            </a:lvl4pPr>
            <a:lvl5pPr>
              <a:defRPr sz="2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61C055CC-1062-21AA-0000-A47E7BF947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/>
          <a:p>
            <a:fld id="{C0C56B4E-CF29-465C-8FF7-5448D77F364E}" type="datetime1">
              <a:rPr lang="nb-NO" smtClean="0"/>
              <a:t>16.10.2023</a:t>
            </a:fld>
            <a:endParaRPr lang="nb-NO"/>
          </a:p>
        </p:txBody>
      </p:sp>
      <p:sp>
        <p:nvSpPr>
          <p:cNvPr id="7" name="Plassholder for bunntekst 4">
            <a:extLst>
              <a:ext uri="{FF2B5EF4-FFF2-40B4-BE49-F238E27FC236}">
                <a16:creationId xmlns:a16="http://schemas.microsoft.com/office/drawing/2014/main" id="{F469EB39-5408-32B4-5B46-2FC297D4F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-124851"/>
            <a:ext cx="10127239" cy="30778"/>
          </a:xfrm>
        </p:spPr>
        <p:txBody>
          <a:bodyPr lIns="0" tIns="0" rIns="0" bIns="0">
            <a:spAutoFit/>
          </a:bodyPr>
          <a:lstStyle>
            <a:lvl1pPr>
              <a:lnSpc>
                <a:spcPct val="100000"/>
              </a:lnSpc>
              <a:defRPr sz="200">
                <a:solidFill>
                  <a:schemeClr val="lt1"/>
                </a:solidFill>
              </a:defRPr>
            </a:lvl1pPr>
          </a:lstStyle>
          <a:p>
            <a:r>
              <a:rPr lang="nb-NO"/>
              <a:t>Navn på enhet / fakultet / institutt / presentasjon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68D3FCBF-2ABD-4D58-3149-3099314C1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-124851"/>
            <a:ext cx="2446447" cy="30778"/>
          </a:xfrm>
        </p:spPr>
        <p:txBody>
          <a:bodyPr lIns="0" tIns="0" rIns="0" bIns="0">
            <a:spAutoFit/>
          </a:bodyPr>
          <a:lstStyle>
            <a:lvl1pPr>
              <a:lnSpc>
                <a:spcPct val="100000"/>
              </a:lnSpc>
              <a:defRPr sz="200">
                <a:solidFill>
                  <a:schemeClr val="lt1"/>
                </a:solidFill>
              </a:defRPr>
            </a:lvl1pPr>
          </a:lstStyle>
          <a:p>
            <a:fld id="{F9601797-DC0E-45BC-9A66-B1CCC5925A5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Plassholder for tekst 8">
            <a:extLst>
              <a:ext uri="{FF2B5EF4-FFF2-40B4-BE49-F238E27FC236}">
                <a16:creationId xmlns:a16="http://schemas.microsoft.com/office/drawing/2014/main" id="{A529141C-5DEB-CE3D-CBDF-64DB3EA1595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189208" y="4062531"/>
            <a:ext cx="16004000" cy="4432838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9000"/>
              </a:lnSpc>
              <a:spcBef>
                <a:spcPts val="0"/>
              </a:spcBef>
              <a:buNone/>
              <a:defRPr sz="8000" i="0">
                <a:solidFill>
                  <a:schemeClr val="dk2"/>
                </a:solidFill>
                <a:latin typeface="ITC Clearface" panose="02000603000000000000" pitchFamily="50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addin_logo" hidden="1">
            <a:extLst>
              <a:ext uri="{FF2B5EF4-FFF2-40B4-BE49-F238E27FC236}">
                <a16:creationId xmlns:a16="http://schemas.microsoft.com/office/drawing/2014/main" id="{6DB1F120-53B0-BED5-B2F8-C7896CA9F8AC}"/>
              </a:ext>
            </a:extLst>
          </p:cNvPr>
          <p:cNvSpPr/>
          <p:nvPr userDrawn="1"/>
        </p:nvSpPr>
        <p:spPr>
          <a:xfrm>
            <a:off x="13052270" y="14544643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 dirty="0"/>
              <a:t>addin_logo</a:t>
            </a:r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A17A7EF8-05C1-07EE-276C-E211FDB62EE5}"/>
              </a:ext>
            </a:extLst>
          </p:cNvPr>
          <p:cNvSpPr/>
          <p:nvPr userDrawn="1"/>
        </p:nvSpPr>
        <p:spPr>
          <a:xfrm>
            <a:off x="897369" y="-1968017"/>
            <a:ext cx="20242324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l" defTabSz="18288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hvileside1,hvileside2,hvileside3</a:t>
            </a:r>
            <a:endParaRPr lang="nb-NO" sz="1600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A802B92C-C4E5-DA0C-C409-9A0066E81C8F}"/>
              </a:ext>
            </a:extLst>
          </p:cNvPr>
          <p:cNvSpPr/>
          <p:nvPr userDrawn="1"/>
        </p:nvSpPr>
        <p:spPr>
          <a:xfrm>
            <a:off x="7664029" y="14544645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 dirty="0" err="1"/>
              <a:t>addin_background</a:t>
            </a:r>
            <a:endParaRPr lang="nb-NO" sz="1600" dirty="0"/>
          </a:p>
        </p:txBody>
      </p:sp>
      <p:sp>
        <p:nvSpPr>
          <p:cNvPr id="9" name="addin_text" hidden="1">
            <a:extLst>
              <a:ext uri="{FF2B5EF4-FFF2-40B4-BE49-F238E27FC236}">
                <a16:creationId xmlns:a16="http://schemas.microsoft.com/office/drawing/2014/main" id="{7BF20C95-D4E8-9F43-B45E-604CB7DE4519}"/>
              </a:ext>
            </a:extLst>
          </p:cNvPr>
          <p:cNvSpPr/>
          <p:nvPr userDrawn="1"/>
        </p:nvSpPr>
        <p:spPr>
          <a:xfrm>
            <a:off x="10358150" y="14544643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 dirty="0" err="1"/>
              <a:t>addin_text</a:t>
            </a:r>
            <a:endParaRPr lang="nb-NO" sz="1600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D405392-A61B-1C80-F80A-35BF0D219A40}"/>
              </a:ext>
            </a:extLst>
          </p:cNvPr>
          <p:cNvSpPr/>
          <p:nvPr userDrawn="1"/>
        </p:nvSpPr>
        <p:spPr>
          <a:xfrm>
            <a:off x="15746391" y="14544645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/>
              <a:t>addin_colorbox</a:t>
            </a:r>
            <a:endParaRPr lang="nb-NO" sz="1600" dirty="0"/>
          </a:p>
        </p:txBody>
      </p:sp>
      <p:pic>
        <p:nvPicPr>
          <p:cNvPr id="20" name="logo">
            <a:extLst>
              <a:ext uri="{FF2B5EF4-FFF2-40B4-BE49-F238E27FC236}">
                <a16:creationId xmlns:a16="http://schemas.microsoft.com/office/drawing/2014/main" id="{4EBF8D78-7C06-138B-5B1A-63E572EAB4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525768" y="12244341"/>
            <a:ext cx="2717999" cy="626222"/>
          </a:xfrm>
          <a:prstGeom prst="rect">
            <a:avLst/>
          </a:prstGeom>
        </p:spPr>
      </p:pic>
      <p:sp>
        <p:nvSpPr>
          <p:cNvPr id="21" name="Plassholder for tekst 16">
            <a:extLst>
              <a:ext uri="{FF2B5EF4-FFF2-40B4-BE49-F238E27FC236}">
                <a16:creationId xmlns:a16="http://schemas.microsoft.com/office/drawing/2014/main" id="{A0D2D76C-73A0-3AB7-0636-09D67CFF96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525768" y="12244341"/>
            <a:ext cx="2717999" cy="62622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200">
                <a:solidFill>
                  <a:srgbClr val="000000"/>
                </a:solidFill>
              </a:defRPr>
            </a:lvl2pPr>
            <a:lvl3pPr>
              <a:defRPr sz="200">
                <a:solidFill>
                  <a:srgbClr val="000000"/>
                </a:solidFill>
              </a:defRPr>
            </a:lvl3pPr>
            <a:lvl4pPr>
              <a:defRPr sz="200">
                <a:solidFill>
                  <a:srgbClr val="000000"/>
                </a:solidFill>
              </a:defRPr>
            </a:lvl4pPr>
            <a:lvl5pPr>
              <a:defRPr sz="2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09822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og smal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>
            <a:extLst>
              <a:ext uri="{FF2B5EF4-FFF2-40B4-BE49-F238E27FC236}">
                <a16:creationId xmlns:a16="http://schemas.microsoft.com/office/drawing/2014/main" id="{D6D40E3B-0E7F-1BC8-0B45-FB97F86C252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82413" cy="13716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256" b="-9256"/>
            </a:stretch>
          </a:blipFill>
        </p:spPr>
        <p:txBody>
          <a:bodyPr tIns="1510455"/>
          <a:lstStyle>
            <a:lvl1pPr marL="457155" indent="-457155" algn="ctr" defTabSz="1828619" rtl="0" eaLnBrk="1" latinLnBrk="0" hangingPunct="1">
              <a:lnSpc>
                <a:spcPts val="4000"/>
              </a:lnSpc>
              <a:spcBef>
                <a:spcPts val="4000"/>
              </a:spcBef>
              <a:buFont typeface="Arial" panose="020B0604020202020204" pitchFamily="34" charset="0"/>
              <a:buNone/>
              <a:defRPr sz="3000">
                <a:solidFill>
                  <a:schemeClr val="dk1"/>
                </a:solidFill>
              </a:defRPr>
            </a:lvl1pPr>
          </a:lstStyle>
          <a:p>
            <a:r>
              <a:rPr lang="nb-NO"/>
              <a:t>Dra bildet til plassholderen eller klikk ikonet for å legge 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764F35F-B45F-8774-40B2-A05DE75F54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/>
          <a:p>
            <a:fld id="{FA0DFA0B-4AF4-4416-ADCC-0B6782DD5E2A}" type="datetime1">
              <a:rPr lang="nb-NO" smtClean="0"/>
              <a:t>16.10.2023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C278FB9-523B-64AF-8025-99C579C9E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00"/>
            </a:lvl1pPr>
          </a:lstStyle>
          <a:p>
            <a:r>
              <a:rPr lang="nb-NO"/>
              <a:t>Navn på enhet / fakultet / institutt / presentasjon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0771FCB-ACC5-C9ED-0F4A-BC5DAD744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00"/>
            </a:lvl1pPr>
          </a:lstStyle>
          <a:p>
            <a:fld id="{F9601797-DC0E-45BC-9A66-B1CCC5925A5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7F3A8E1-4C93-4453-A1F4-C8FE9AB02E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86285" y="6592137"/>
            <a:ext cx="8078222" cy="4839294"/>
          </a:xfrm>
          <a:prstGeom prst="rect">
            <a:avLst/>
          </a:prstGeom>
          <a:solidFill>
            <a:srgbClr val="DAD9FF"/>
          </a:solidFill>
        </p:spPr>
        <p:txBody>
          <a:bodyPr lIns="633600" tIns="824400" rIns="633600" bIns="824400" anchor="ctr"/>
          <a:lstStyle>
            <a:lvl1pPr marL="0" indent="0" algn="ctr">
              <a:lnSpc>
                <a:spcPts val="5200"/>
              </a:lnSpc>
              <a:spcBef>
                <a:spcPts val="0"/>
              </a:spcBef>
              <a:buNone/>
              <a:defRPr sz="4200">
                <a:solidFill>
                  <a:srgbClr val="7800F0"/>
                </a:solidFill>
                <a:latin typeface="Maison Neue Bold" panose="02000000000000000000" pitchFamily="50" charset="0"/>
              </a:defRPr>
            </a:lvl1pPr>
            <a:lvl2pPr marL="457155" indent="0">
              <a:buNone/>
              <a:defRPr>
                <a:latin typeface="Maison Neue Bold" panose="02000000000000000000" pitchFamily="50" charset="0"/>
              </a:defRPr>
            </a:lvl2pPr>
            <a:lvl3pPr marL="914308" indent="0">
              <a:buNone/>
              <a:defRPr>
                <a:latin typeface="Maison Neue Bold" panose="02000000000000000000" pitchFamily="50" charset="0"/>
              </a:defRPr>
            </a:lvl3pPr>
            <a:lvl4pPr marL="1371463" indent="0">
              <a:buNone/>
              <a:defRPr>
                <a:latin typeface="Maison Neue Bold" panose="02000000000000000000" pitchFamily="50" charset="0"/>
              </a:defRPr>
            </a:lvl4pPr>
            <a:lvl5pPr marL="1828617" indent="0">
              <a:buNone/>
              <a:defRPr>
                <a:latin typeface="Maison Neue Bold" panose="02000000000000000000" pitchFamily="50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tekst 9">
            <a:extLst>
              <a:ext uri="{FF2B5EF4-FFF2-40B4-BE49-F238E27FC236}">
                <a16:creationId xmlns:a16="http://schemas.microsoft.com/office/drawing/2014/main" id="{495DA65F-73FD-A97D-6C93-B01CDECA51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525768" y="12244341"/>
            <a:ext cx="2717999" cy="62622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200">
                <a:solidFill>
                  <a:srgbClr val="000000"/>
                </a:solidFill>
              </a:defRPr>
            </a:lvl2pPr>
            <a:lvl3pPr>
              <a:defRPr sz="200">
                <a:solidFill>
                  <a:srgbClr val="000000"/>
                </a:solidFill>
              </a:defRPr>
            </a:lvl3pPr>
            <a:lvl4pPr>
              <a:defRPr sz="200">
                <a:solidFill>
                  <a:srgbClr val="000000"/>
                </a:solidFill>
              </a:defRPr>
            </a:lvl4pPr>
            <a:lvl5pPr>
              <a:defRPr sz="2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45109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og bred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>
            <a:extLst>
              <a:ext uri="{FF2B5EF4-FFF2-40B4-BE49-F238E27FC236}">
                <a16:creationId xmlns:a16="http://schemas.microsoft.com/office/drawing/2014/main" id="{D6D40E3B-0E7F-1BC8-0B45-FB97F86C252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82413" cy="13716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348" b="-9348"/>
            </a:stretch>
          </a:blipFill>
        </p:spPr>
        <p:txBody>
          <a:bodyPr tIns="1510455"/>
          <a:lstStyle>
            <a:lvl1pPr marL="457155" indent="-457155" algn="ctr" defTabSz="1828619" rtl="0" eaLnBrk="1" latinLnBrk="0" hangingPunct="1">
              <a:lnSpc>
                <a:spcPts val="4000"/>
              </a:lnSpc>
              <a:spcBef>
                <a:spcPts val="4000"/>
              </a:spcBef>
              <a:buFont typeface="Arial" panose="020B0604020202020204" pitchFamily="34" charset="0"/>
              <a:buNone/>
              <a:defRPr sz="3000">
                <a:solidFill>
                  <a:schemeClr val="dk1"/>
                </a:solidFill>
              </a:defRPr>
            </a:lvl1pPr>
          </a:lstStyle>
          <a:p>
            <a:r>
              <a:rPr lang="nb-NO"/>
              <a:t>Dra bildet til plassholderen eller klikk ikonet for å legge 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764F35F-B45F-8774-40B2-A05DE75F54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/>
          <a:p>
            <a:fld id="{3F741AEB-D3F6-4C8A-87CF-78CED699EAAA}" type="datetime1">
              <a:rPr lang="nb-NO" smtClean="0"/>
              <a:t>16.10.2023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C278FB9-523B-64AF-8025-99C579C9E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00"/>
            </a:lvl1pPr>
          </a:lstStyle>
          <a:p>
            <a:r>
              <a:rPr lang="nb-NO"/>
              <a:t>Navn på enhet / fakultet / institutt / presentasjon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0771FCB-ACC5-C9ED-0F4A-BC5DAD744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00"/>
            </a:lvl1pPr>
          </a:lstStyle>
          <a:p>
            <a:fld id="{F9601797-DC0E-45BC-9A66-B1CCC5925A5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7F3A8E1-4C93-4453-A1F4-C8FE9AB02E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86285" y="7278022"/>
            <a:ext cx="13336680" cy="4153408"/>
          </a:xfrm>
          <a:prstGeom prst="rect">
            <a:avLst/>
          </a:prstGeom>
          <a:solidFill>
            <a:srgbClr val="7800F0"/>
          </a:solidFill>
        </p:spPr>
        <p:txBody>
          <a:bodyPr lIns="633600" tIns="824400" rIns="633600" bIns="824400" anchor="ctr"/>
          <a:lstStyle>
            <a:lvl1pPr marL="0" indent="0" algn="l">
              <a:lnSpc>
                <a:spcPts val="5200"/>
              </a:lnSpc>
              <a:spcBef>
                <a:spcPts val="0"/>
              </a:spcBef>
              <a:buNone/>
              <a:defRPr sz="4200">
                <a:solidFill>
                  <a:schemeClr val="accent6"/>
                </a:solidFill>
                <a:latin typeface="Maison Neue Bold" panose="02000000000000000000" pitchFamily="50" charset="0"/>
              </a:defRPr>
            </a:lvl1pPr>
            <a:lvl2pPr marL="457155" indent="0">
              <a:buNone/>
              <a:defRPr>
                <a:latin typeface="Maison Neue Bold" panose="02000000000000000000" pitchFamily="50" charset="0"/>
              </a:defRPr>
            </a:lvl2pPr>
            <a:lvl3pPr marL="914308" indent="0">
              <a:buNone/>
              <a:defRPr>
                <a:latin typeface="Maison Neue Bold" panose="02000000000000000000" pitchFamily="50" charset="0"/>
              </a:defRPr>
            </a:lvl3pPr>
            <a:lvl4pPr marL="1371463" indent="0">
              <a:buNone/>
              <a:defRPr>
                <a:latin typeface="Maison Neue Bold" panose="02000000000000000000" pitchFamily="50" charset="0"/>
              </a:defRPr>
            </a:lvl4pPr>
            <a:lvl5pPr marL="1828617" indent="0">
              <a:buNone/>
              <a:defRPr>
                <a:latin typeface="Maison Neue Bold" panose="02000000000000000000" pitchFamily="50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C5368E66-7407-9D58-62AA-58AE93B2C5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525768" y="12244341"/>
            <a:ext cx="2717999" cy="62622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200">
                <a:solidFill>
                  <a:srgbClr val="000000"/>
                </a:solidFill>
              </a:defRPr>
            </a:lvl2pPr>
            <a:lvl3pPr>
              <a:defRPr sz="200">
                <a:solidFill>
                  <a:srgbClr val="000000"/>
                </a:solidFill>
              </a:defRPr>
            </a:lvl3pPr>
            <a:lvl4pPr>
              <a:defRPr sz="200">
                <a:solidFill>
                  <a:srgbClr val="000000"/>
                </a:solidFill>
              </a:defRPr>
            </a:lvl4pPr>
            <a:lvl5pPr>
              <a:defRPr sz="2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1144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+ fo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k 13">
            <a:extLst>
              <a:ext uri="{FF2B5EF4-FFF2-40B4-BE49-F238E27FC236}">
                <a16:creationId xmlns:a16="http://schemas.microsoft.com/office/drawing/2014/main" id="{820325F4-F0C8-63B6-F041-BBC290794B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7163125"/>
            <a:ext cx="24382801" cy="6552878"/>
          </a:xfrm>
          <a:prstGeom prst="rect">
            <a:avLst/>
          </a:prstGeom>
        </p:spPr>
      </p:pic>
      <p:sp>
        <p:nvSpPr>
          <p:cNvPr id="19" name="Plassholder for bilde 18">
            <a:extLst>
              <a:ext uri="{FF2B5EF4-FFF2-40B4-BE49-F238E27FC236}">
                <a16:creationId xmlns:a16="http://schemas.microsoft.com/office/drawing/2014/main" id="{32CE2C37-EC33-8F5C-5B10-929EA6016E4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" y="2"/>
            <a:ext cx="24382411" cy="13716000"/>
          </a:xfrm>
          <a:custGeom>
            <a:avLst/>
            <a:gdLst>
              <a:gd name="connsiteX0" fmla="*/ 0 w 24382411"/>
              <a:gd name="connsiteY0" fmla="*/ 13715998 h 13715999"/>
              <a:gd name="connsiteX1" fmla="*/ 12346585 w 24382411"/>
              <a:gd name="connsiteY1" fmla="*/ 13715998 h 13715999"/>
              <a:gd name="connsiteX2" fmla="*/ 24382411 w 24382411"/>
              <a:gd name="connsiteY2" fmla="*/ 13715998 h 13715999"/>
              <a:gd name="connsiteX3" fmla="*/ 24382411 w 24382411"/>
              <a:gd name="connsiteY3" fmla="*/ 13715999 h 13715999"/>
              <a:gd name="connsiteX4" fmla="*/ 0 w 24382411"/>
              <a:gd name="connsiteY4" fmla="*/ 13715999 h 13715999"/>
              <a:gd name="connsiteX5" fmla="*/ 0 w 24382411"/>
              <a:gd name="connsiteY5" fmla="*/ 0 h 13715999"/>
              <a:gd name="connsiteX6" fmla="*/ 24382411 w 24382411"/>
              <a:gd name="connsiteY6" fmla="*/ 0 h 13715999"/>
              <a:gd name="connsiteX7" fmla="*/ 24382411 w 24382411"/>
              <a:gd name="connsiteY7" fmla="*/ 11288132 h 13715999"/>
              <a:gd name="connsiteX8" fmla="*/ 11845976 w 24382411"/>
              <a:gd name="connsiteY8" fmla="*/ 11288132 h 13715999"/>
              <a:gd name="connsiteX9" fmla="*/ 11132653 w 24382411"/>
              <a:gd name="connsiteY9" fmla="*/ 11288132 h 13715999"/>
              <a:gd name="connsiteX10" fmla="*/ 11127699 w 24382411"/>
              <a:gd name="connsiteY10" fmla="*/ 11278227 h 13715999"/>
              <a:gd name="connsiteX11" fmla="*/ 10367515 w 24382411"/>
              <a:gd name="connsiteY11" fmla="*/ 10618876 h 13715999"/>
              <a:gd name="connsiteX12" fmla="*/ 4191 w 24382411"/>
              <a:gd name="connsiteY12" fmla="*/ 7164392 h 13715999"/>
              <a:gd name="connsiteX13" fmla="*/ 0 w 24382411"/>
              <a:gd name="connsiteY13" fmla="*/ 7163122 h 1371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382411" h="13715999">
                <a:moveTo>
                  <a:pt x="0" y="13715998"/>
                </a:moveTo>
                <a:lnTo>
                  <a:pt x="12346585" y="13715998"/>
                </a:lnTo>
                <a:lnTo>
                  <a:pt x="24382411" y="13715998"/>
                </a:lnTo>
                <a:lnTo>
                  <a:pt x="24382411" y="13715999"/>
                </a:lnTo>
                <a:lnTo>
                  <a:pt x="0" y="13715999"/>
                </a:lnTo>
                <a:close/>
                <a:moveTo>
                  <a:pt x="0" y="0"/>
                </a:moveTo>
                <a:lnTo>
                  <a:pt x="24382411" y="0"/>
                </a:lnTo>
                <a:lnTo>
                  <a:pt x="24382411" y="11288132"/>
                </a:lnTo>
                <a:lnTo>
                  <a:pt x="11845976" y="11288132"/>
                </a:lnTo>
                <a:lnTo>
                  <a:pt x="11132653" y="11288132"/>
                </a:lnTo>
                <a:lnTo>
                  <a:pt x="11127699" y="11278227"/>
                </a:lnTo>
                <a:cubicBezTo>
                  <a:pt x="10971752" y="10966331"/>
                  <a:pt x="10698333" y="10729106"/>
                  <a:pt x="10367515" y="10618876"/>
                </a:cubicBezTo>
                <a:lnTo>
                  <a:pt x="4191" y="7164392"/>
                </a:lnTo>
                <a:cubicBezTo>
                  <a:pt x="2794" y="7164011"/>
                  <a:pt x="1397" y="7163630"/>
                  <a:pt x="0" y="7163122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" t="-17639" r="-4" b="17639"/>
            </a:stretch>
          </a:blipFill>
        </p:spPr>
        <p:txBody>
          <a:bodyPr wrap="square" tIns="1510455">
            <a:noAutofit/>
          </a:bodyPr>
          <a:lstStyle>
            <a:lvl1pPr marL="457155" indent="-457155" algn="ctr" defTabSz="1828619" rtl="0" eaLnBrk="1" latinLnBrk="0" hangingPunct="1">
              <a:lnSpc>
                <a:spcPts val="4000"/>
              </a:lnSpc>
              <a:spcBef>
                <a:spcPts val="4000"/>
              </a:spcBef>
              <a:buFont typeface="Arial" panose="020B0604020202020204" pitchFamily="34" charset="0"/>
              <a:buNone/>
              <a:defRPr sz="3000">
                <a:solidFill>
                  <a:schemeClr val="dk1"/>
                </a:solidFill>
              </a:defRPr>
            </a:lvl1pPr>
          </a:lstStyle>
          <a:p>
            <a:r>
              <a:rPr lang="nb-NO"/>
              <a:t>Dra bildet til plassholderen eller klikk ikonet for å legge 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764F35F-B45F-8774-40B2-A05DE75F54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/>
          <a:p>
            <a:fld id="{9E470821-0104-4A3A-B527-46FA500F9BCB}" type="datetime1">
              <a:rPr lang="nb-NO" smtClean="0"/>
              <a:t>16.10.2023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C278FB9-523B-64AF-8025-99C579C9E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00"/>
            </a:lvl1pPr>
          </a:lstStyle>
          <a:p>
            <a:r>
              <a:rPr lang="nb-NO"/>
              <a:t>Navn på enhet / fakultet / institutt / presentasjon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0771FCB-ACC5-C9ED-0F4A-BC5DAD744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00"/>
            </a:lvl1pPr>
          </a:lstStyle>
          <a:p>
            <a:fld id="{F9601797-DC0E-45BC-9A66-B1CCC5925A5F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22" name="Grafikk 21">
            <a:extLst>
              <a:ext uri="{FF2B5EF4-FFF2-40B4-BE49-F238E27FC236}">
                <a16:creationId xmlns:a16="http://schemas.microsoft.com/office/drawing/2014/main" id="{7898C564-0594-AEF8-A1FE-2AEC347BE9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525768" y="12244341"/>
            <a:ext cx="2717999" cy="62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4890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+ former #2">
    <p:bg>
      <p:bgPr>
        <a:solidFill>
          <a:srgbClr val="780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ssholder for bilde 17">
            <a:extLst>
              <a:ext uri="{FF2B5EF4-FFF2-40B4-BE49-F238E27FC236}">
                <a16:creationId xmlns:a16="http://schemas.microsoft.com/office/drawing/2014/main" id="{F9C6AD29-E181-34D8-0C7D-4A4951C57F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61614" y="862813"/>
            <a:ext cx="17920800" cy="12852554"/>
          </a:xfrm>
          <a:custGeom>
            <a:avLst/>
            <a:gdLst>
              <a:gd name="connsiteX0" fmla="*/ 12845821 w 17920799"/>
              <a:gd name="connsiteY0" fmla="*/ 0 h 12852554"/>
              <a:gd name="connsiteX1" fmla="*/ 14509877 w 17920799"/>
              <a:gd name="connsiteY1" fmla="*/ 425984 h 12852554"/>
              <a:gd name="connsiteX2" fmla="*/ 17446171 w 17920799"/>
              <a:gd name="connsiteY2" fmla="*/ 2034538 h 12852554"/>
              <a:gd name="connsiteX3" fmla="*/ 17691201 w 17920799"/>
              <a:gd name="connsiteY3" fmla="*/ 2185598 h 12852554"/>
              <a:gd name="connsiteX4" fmla="*/ 17920799 w 17920799"/>
              <a:gd name="connsiteY4" fmla="*/ 2354951 h 12852554"/>
              <a:gd name="connsiteX5" fmla="*/ 17920799 w 17920799"/>
              <a:gd name="connsiteY5" fmla="*/ 12852554 h 12852554"/>
              <a:gd name="connsiteX6" fmla="*/ 1813924 w 17920799"/>
              <a:gd name="connsiteY6" fmla="*/ 12852554 h 12852554"/>
              <a:gd name="connsiteX7" fmla="*/ 0 w 17920799"/>
              <a:gd name="connsiteY7" fmla="*/ 7026579 h 12852554"/>
              <a:gd name="connsiteX8" fmla="*/ 11084603 w 17920799"/>
              <a:gd name="connsiteY8" fmla="*/ 481233 h 12852554"/>
              <a:gd name="connsiteX9" fmla="*/ 11084477 w 17920799"/>
              <a:gd name="connsiteY9" fmla="*/ 481233 h 12852554"/>
              <a:gd name="connsiteX10" fmla="*/ 12845821 w 17920799"/>
              <a:gd name="connsiteY10" fmla="*/ 0 h 12852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920799" h="12852554">
                <a:moveTo>
                  <a:pt x="12845821" y="0"/>
                </a:moveTo>
                <a:cubicBezTo>
                  <a:pt x="13418119" y="0"/>
                  <a:pt x="13991051" y="141741"/>
                  <a:pt x="14509877" y="425984"/>
                </a:cubicBezTo>
                <a:lnTo>
                  <a:pt x="17446171" y="2034538"/>
                </a:lnTo>
                <a:cubicBezTo>
                  <a:pt x="17530885" y="2080960"/>
                  <a:pt x="17612297" y="2131731"/>
                  <a:pt x="17691201" y="2185598"/>
                </a:cubicBezTo>
                <a:lnTo>
                  <a:pt x="17920799" y="2354951"/>
                </a:lnTo>
                <a:lnTo>
                  <a:pt x="17920799" y="12852554"/>
                </a:lnTo>
                <a:lnTo>
                  <a:pt x="1813924" y="12852554"/>
                </a:lnTo>
                <a:lnTo>
                  <a:pt x="0" y="7026579"/>
                </a:lnTo>
                <a:lnTo>
                  <a:pt x="11084603" y="481233"/>
                </a:lnTo>
                <a:lnTo>
                  <a:pt x="11084477" y="481233"/>
                </a:lnTo>
                <a:cubicBezTo>
                  <a:pt x="11627181" y="160665"/>
                  <a:pt x="12236183" y="0"/>
                  <a:pt x="12845821" y="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1752" r="-25947" b="-134182"/>
            </a:stretch>
          </a:blipFill>
        </p:spPr>
        <p:txBody>
          <a:bodyPr wrap="square" tIns="1510455">
            <a:noAutofit/>
          </a:bodyPr>
          <a:lstStyle>
            <a:lvl1pPr marL="457155" indent="-457155" algn="ctr" defTabSz="1828619" rtl="0" eaLnBrk="1" latinLnBrk="0" hangingPunct="1">
              <a:lnSpc>
                <a:spcPts val="4000"/>
              </a:lnSpc>
              <a:spcBef>
                <a:spcPts val="4000"/>
              </a:spcBef>
              <a:buFont typeface="Arial" panose="020B0604020202020204" pitchFamily="34" charset="0"/>
              <a:buNone/>
              <a:defRPr sz="3000">
                <a:solidFill>
                  <a:schemeClr val="lt1"/>
                </a:solidFill>
              </a:defRPr>
            </a:lvl1pPr>
          </a:lstStyle>
          <a:p>
            <a:r>
              <a:rPr lang="nb-NO"/>
              <a:t>Dra bildet til plassholderen eller klikk ikonet for å legge 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764F35F-B45F-8774-40B2-A05DE75F54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/>
          <a:p>
            <a:fld id="{F9D417F6-3C3D-494A-8964-B1E466583F55}" type="datetime1">
              <a:rPr lang="nb-NO" smtClean="0"/>
              <a:t>16.10.2023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C278FB9-523B-64AF-8025-99C579C9E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00"/>
            </a:lvl1pPr>
          </a:lstStyle>
          <a:p>
            <a:r>
              <a:rPr lang="nb-NO"/>
              <a:t>Navn på enhet / fakultet / institutt / presentasjon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0771FCB-ACC5-C9ED-0F4A-BC5DAD744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00"/>
            </a:lvl1pPr>
          </a:lstStyle>
          <a:p>
            <a:fld id="{F9601797-DC0E-45BC-9A66-B1CCC5925A5F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21" name="Grafikk 20">
            <a:extLst>
              <a:ext uri="{FF2B5EF4-FFF2-40B4-BE49-F238E27FC236}">
                <a16:creationId xmlns:a16="http://schemas.microsoft.com/office/drawing/2014/main" id="{E7EA6E6B-7AF6-C37D-4999-7F52684C63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3144" y="1144945"/>
            <a:ext cx="2717999" cy="626222"/>
          </a:xfrm>
          <a:prstGeom prst="rect">
            <a:avLst/>
          </a:prstGeom>
        </p:spPr>
      </p:pic>
      <p:pic>
        <p:nvPicPr>
          <p:cNvPr id="8" name="Grafikk 7">
            <a:extLst>
              <a:ext uri="{FF2B5EF4-FFF2-40B4-BE49-F238E27FC236}">
                <a16:creationId xmlns:a16="http://schemas.microsoft.com/office/drawing/2014/main" id="{51EB1057-E62C-426F-CDEF-30BDC17AE83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2786583"/>
            <a:ext cx="8276399" cy="1092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5438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+ former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148D269E-DCAC-FB24-955D-3F25BB3DC3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" y="2"/>
            <a:ext cx="24382411" cy="11682576"/>
          </a:xfrm>
          <a:custGeom>
            <a:avLst/>
            <a:gdLst>
              <a:gd name="connsiteX0" fmla="*/ 0 w 24382411"/>
              <a:gd name="connsiteY0" fmla="*/ 0 h 13715999"/>
              <a:gd name="connsiteX1" fmla="*/ 24382411 w 24382411"/>
              <a:gd name="connsiteY1" fmla="*/ 0 h 13715999"/>
              <a:gd name="connsiteX2" fmla="*/ 24382411 w 24382411"/>
              <a:gd name="connsiteY2" fmla="*/ 10157711 h 13715999"/>
              <a:gd name="connsiteX3" fmla="*/ 16758983 w 24382411"/>
              <a:gd name="connsiteY3" fmla="*/ 11682447 h 13715999"/>
              <a:gd name="connsiteX4" fmla="*/ 21584873 w 24382411"/>
              <a:gd name="connsiteY4" fmla="*/ 13612752 h 13715999"/>
              <a:gd name="connsiteX5" fmla="*/ 21809749 w 24382411"/>
              <a:gd name="connsiteY5" fmla="*/ 13715999 h 13715999"/>
              <a:gd name="connsiteX6" fmla="*/ 21809471 w 24382411"/>
              <a:gd name="connsiteY6" fmla="*/ 13715999 h 13715999"/>
              <a:gd name="connsiteX7" fmla="*/ 21584873 w 24382411"/>
              <a:gd name="connsiteY7" fmla="*/ 13612880 h 13715999"/>
              <a:gd name="connsiteX8" fmla="*/ 16758983 w 24382411"/>
              <a:gd name="connsiteY8" fmla="*/ 11682575 h 13715999"/>
              <a:gd name="connsiteX9" fmla="*/ 11833657 w 24382411"/>
              <a:gd name="connsiteY9" fmla="*/ 12667666 h 13715999"/>
              <a:gd name="connsiteX10" fmla="*/ 10581245 w 24382411"/>
              <a:gd name="connsiteY10" fmla="*/ 13337938 h 13715999"/>
              <a:gd name="connsiteX11" fmla="*/ 10581245 w 24382411"/>
              <a:gd name="connsiteY11" fmla="*/ 13337811 h 13715999"/>
              <a:gd name="connsiteX12" fmla="*/ 10203057 w 24382411"/>
              <a:gd name="connsiteY12" fmla="*/ 13715999 h 13715999"/>
              <a:gd name="connsiteX13" fmla="*/ 10202932 w 24382411"/>
              <a:gd name="connsiteY13" fmla="*/ 13715999 h 13715999"/>
              <a:gd name="connsiteX14" fmla="*/ 10581246 w 24382411"/>
              <a:gd name="connsiteY14" fmla="*/ 13337685 h 13715999"/>
              <a:gd name="connsiteX15" fmla="*/ 11833659 w 24382411"/>
              <a:gd name="connsiteY15" fmla="*/ 12667412 h 13715999"/>
              <a:gd name="connsiteX16" fmla="*/ 16758984 w 24382411"/>
              <a:gd name="connsiteY16" fmla="*/ 11682321 h 13715999"/>
              <a:gd name="connsiteX17" fmla="*/ 0 w 24382411"/>
              <a:gd name="connsiteY17" fmla="*/ 4978830 h 13715999"/>
              <a:gd name="connsiteX0" fmla="*/ 0 w 24382411"/>
              <a:gd name="connsiteY0" fmla="*/ 0 h 13715999"/>
              <a:gd name="connsiteX1" fmla="*/ 24382411 w 24382411"/>
              <a:gd name="connsiteY1" fmla="*/ 0 h 13715999"/>
              <a:gd name="connsiteX2" fmla="*/ 24382411 w 24382411"/>
              <a:gd name="connsiteY2" fmla="*/ 10157711 h 13715999"/>
              <a:gd name="connsiteX3" fmla="*/ 16758983 w 24382411"/>
              <a:gd name="connsiteY3" fmla="*/ 11682447 h 13715999"/>
              <a:gd name="connsiteX4" fmla="*/ 21584873 w 24382411"/>
              <a:gd name="connsiteY4" fmla="*/ 13612752 h 13715999"/>
              <a:gd name="connsiteX5" fmla="*/ 21809749 w 24382411"/>
              <a:gd name="connsiteY5" fmla="*/ 13715999 h 13715999"/>
              <a:gd name="connsiteX6" fmla="*/ 21809471 w 24382411"/>
              <a:gd name="connsiteY6" fmla="*/ 13715999 h 13715999"/>
              <a:gd name="connsiteX7" fmla="*/ 21584873 w 24382411"/>
              <a:gd name="connsiteY7" fmla="*/ 13612880 h 13715999"/>
              <a:gd name="connsiteX8" fmla="*/ 16758983 w 24382411"/>
              <a:gd name="connsiteY8" fmla="*/ 11682575 h 13715999"/>
              <a:gd name="connsiteX9" fmla="*/ 11833657 w 24382411"/>
              <a:gd name="connsiteY9" fmla="*/ 12667666 h 13715999"/>
              <a:gd name="connsiteX10" fmla="*/ 10581245 w 24382411"/>
              <a:gd name="connsiteY10" fmla="*/ 13337938 h 13715999"/>
              <a:gd name="connsiteX11" fmla="*/ 10581245 w 24382411"/>
              <a:gd name="connsiteY11" fmla="*/ 13337811 h 13715999"/>
              <a:gd name="connsiteX12" fmla="*/ 10203057 w 24382411"/>
              <a:gd name="connsiteY12" fmla="*/ 13715999 h 13715999"/>
              <a:gd name="connsiteX13" fmla="*/ 10202932 w 24382411"/>
              <a:gd name="connsiteY13" fmla="*/ 13715999 h 13715999"/>
              <a:gd name="connsiteX14" fmla="*/ 10581246 w 24382411"/>
              <a:gd name="connsiteY14" fmla="*/ 13337685 h 13715999"/>
              <a:gd name="connsiteX15" fmla="*/ 16758984 w 24382411"/>
              <a:gd name="connsiteY15" fmla="*/ 11682321 h 13715999"/>
              <a:gd name="connsiteX16" fmla="*/ 0 w 24382411"/>
              <a:gd name="connsiteY16" fmla="*/ 4978830 h 13715999"/>
              <a:gd name="connsiteX17" fmla="*/ 0 w 24382411"/>
              <a:gd name="connsiteY17" fmla="*/ 0 h 13715999"/>
              <a:gd name="connsiteX0" fmla="*/ 0 w 24382411"/>
              <a:gd name="connsiteY0" fmla="*/ 0 h 13715999"/>
              <a:gd name="connsiteX1" fmla="*/ 24382411 w 24382411"/>
              <a:gd name="connsiteY1" fmla="*/ 0 h 13715999"/>
              <a:gd name="connsiteX2" fmla="*/ 24382411 w 24382411"/>
              <a:gd name="connsiteY2" fmla="*/ 10157711 h 13715999"/>
              <a:gd name="connsiteX3" fmla="*/ 16758983 w 24382411"/>
              <a:gd name="connsiteY3" fmla="*/ 11682447 h 13715999"/>
              <a:gd name="connsiteX4" fmla="*/ 21584873 w 24382411"/>
              <a:gd name="connsiteY4" fmla="*/ 13612752 h 13715999"/>
              <a:gd name="connsiteX5" fmla="*/ 21809749 w 24382411"/>
              <a:gd name="connsiteY5" fmla="*/ 13715999 h 13715999"/>
              <a:gd name="connsiteX6" fmla="*/ 21809471 w 24382411"/>
              <a:gd name="connsiteY6" fmla="*/ 13715999 h 13715999"/>
              <a:gd name="connsiteX7" fmla="*/ 21584873 w 24382411"/>
              <a:gd name="connsiteY7" fmla="*/ 13612880 h 13715999"/>
              <a:gd name="connsiteX8" fmla="*/ 16758983 w 24382411"/>
              <a:gd name="connsiteY8" fmla="*/ 11682575 h 13715999"/>
              <a:gd name="connsiteX9" fmla="*/ 10581245 w 24382411"/>
              <a:gd name="connsiteY9" fmla="*/ 13337938 h 13715999"/>
              <a:gd name="connsiteX10" fmla="*/ 10581245 w 24382411"/>
              <a:gd name="connsiteY10" fmla="*/ 13337811 h 13715999"/>
              <a:gd name="connsiteX11" fmla="*/ 10203057 w 24382411"/>
              <a:gd name="connsiteY11" fmla="*/ 13715999 h 13715999"/>
              <a:gd name="connsiteX12" fmla="*/ 10202932 w 24382411"/>
              <a:gd name="connsiteY12" fmla="*/ 13715999 h 13715999"/>
              <a:gd name="connsiteX13" fmla="*/ 10581246 w 24382411"/>
              <a:gd name="connsiteY13" fmla="*/ 13337685 h 13715999"/>
              <a:gd name="connsiteX14" fmla="*/ 16758984 w 24382411"/>
              <a:gd name="connsiteY14" fmla="*/ 11682321 h 13715999"/>
              <a:gd name="connsiteX15" fmla="*/ 0 w 24382411"/>
              <a:gd name="connsiteY15" fmla="*/ 4978830 h 13715999"/>
              <a:gd name="connsiteX16" fmla="*/ 0 w 24382411"/>
              <a:gd name="connsiteY16" fmla="*/ 0 h 13715999"/>
              <a:gd name="connsiteX0" fmla="*/ 0 w 24382411"/>
              <a:gd name="connsiteY0" fmla="*/ 0 h 13715999"/>
              <a:gd name="connsiteX1" fmla="*/ 24382411 w 24382411"/>
              <a:gd name="connsiteY1" fmla="*/ 0 h 13715999"/>
              <a:gd name="connsiteX2" fmla="*/ 24382411 w 24382411"/>
              <a:gd name="connsiteY2" fmla="*/ 10157711 h 13715999"/>
              <a:gd name="connsiteX3" fmla="*/ 16758983 w 24382411"/>
              <a:gd name="connsiteY3" fmla="*/ 11682447 h 13715999"/>
              <a:gd name="connsiteX4" fmla="*/ 21584873 w 24382411"/>
              <a:gd name="connsiteY4" fmla="*/ 13612752 h 13715999"/>
              <a:gd name="connsiteX5" fmla="*/ 21809749 w 24382411"/>
              <a:gd name="connsiteY5" fmla="*/ 13715999 h 13715999"/>
              <a:gd name="connsiteX6" fmla="*/ 21809471 w 24382411"/>
              <a:gd name="connsiteY6" fmla="*/ 13715999 h 13715999"/>
              <a:gd name="connsiteX7" fmla="*/ 21584873 w 24382411"/>
              <a:gd name="connsiteY7" fmla="*/ 13612880 h 13715999"/>
              <a:gd name="connsiteX8" fmla="*/ 16758983 w 24382411"/>
              <a:gd name="connsiteY8" fmla="*/ 11682575 h 13715999"/>
              <a:gd name="connsiteX9" fmla="*/ 10581245 w 24382411"/>
              <a:gd name="connsiteY9" fmla="*/ 13337938 h 13715999"/>
              <a:gd name="connsiteX10" fmla="*/ 10581245 w 24382411"/>
              <a:gd name="connsiteY10" fmla="*/ 13337811 h 13715999"/>
              <a:gd name="connsiteX11" fmla="*/ 10203057 w 24382411"/>
              <a:gd name="connsiteY11" fmla="*/ 13715999 h 13715999"/>
              <a:gd name="connsiteX12" fmla="*/ 10202932 w 24382411"/>
              <a:gd name="connsiteY12" fmla="*/ 13715999 h 13715999"/>
              <a:gd name="connsiteX13" fmla="*/ 16758984 w 24382411"/>
              <a:gd name="connsiteY13" fmla="*/ 11682321 h 13715999"/>
              <a:gd name="connsiteX14" fmla="*/ 0 w 24382411"/>
              <a:gd name="connsiteY14" fmla="*/ 4978830 h 13715999"/>
              <a:gd name="connsiteX15" fmla="*/ 0 w 24382411"/>
              <a:gd name="connsiteY15" fmla="*/ 0 h 13715999"/>
              <a:gd name="connsiteX0" fmla="*/ 0 w 24382411"/>
              <a:gd name="connsiteY0" fmla="*/ 0 h 13715999"/>
              <a:gd name="connsiteX1" fmla="*/ 24382411 w 24382411"/>
              <a:gd name="connsiteY1" fmla="*/ 0 h 13715999"/>
              <a:gd name="connsiteX2" fmla="*/ 24382411 w 24382411"/>
              <a:gd name="connsiteY2" fmla="*/ 10157711 h 13715999"/>
              <a:gd name="connsiteX3" fmla="*/ 16758983 w 24382411"/>
              <a:gd name="connsiteY3" fmla="*/ 11682447 h 13715999"/>
              <a:gd name="connsiteX4" fmla="*/ 21584873 w 24382411"/>
              <a:gd name="connsiteY4" fmla="*/ 13612752 h 13715999"/>
              <a:gd name="connsiteX5" fmla="*/ 21809749 w 24382411"/>
              <a:gd name="connsiteY5" fmla="*/ 13715999 h 13715999"/>
              <a:gd name="connsiteX6" fmla="*/ 21809471 w 24382411"/>
              <a:gd name="connsiteY6" fmla="*/ 13715999 h 13715999"/>
              <a:gd name="connsiteX7" fmla="*/ 21584873 w 24382411"/>
              <a:gd name="connsiteY7" fmla="*/ 13612880 h 13715999"/>
              <a:gd name="connsiteX8" fmla="*/ 16758983 w 24382411"/>
              <a:gd name="connsiteY8" fmla="*/ 11682575 h 13715999"/>
              <a:gd name="connsiteX9" fmla="*/ 10581245 w 24382411"/>
              <a:gd name="connsiteY9" fmla="*/ 13337938 h 13715999"/>
              <a:gd name="connsiteX10" fmla="*/ 10581245 w 24382411"/>
              <a:gd name="connsiteY10" fmla="*/ 13337811 h 13715999"/>
              <a:gd name="connsiteX11" fmla="*/ 10203057 w 24382411"/>
              <a:gd name="connsiteY11" fmla="*/ 13715999 h 13715999"/>
              <a:gd name="connsiteX12" fmla="*/ 16758984 w 24382411"/>
              <a:gd name="connsiteY12" fmla="*/ 11682321 h 13715999"/>
              <a:gd name="connsiteX13" fmla="*/ 0 w 24382411"/>
              <a:gd name="connsiteY13" fmla="*/ 4978830 h 13715999"/>
              <a:gd name="connsiteX14" fmla="*/ 0 w 24382411"/>
              <a:gd name="connsiteY14" fmla="*/ 0 h 13715999"/>
              <a:gd name="connsiteX0" fmla="*/ 0 w 24382411"/>
              <a:gd name="connsiteY0" fmla="*/ 0 h 13715999"/>
              <a:gd name="connsiteX1" fmla="*/ 24382411 w 24382411"/>
              <a:gd name="connsiteY1" fmla="*/ 0 h 13715999"/>
              <a:gd name="connsiteX2" fmla="*/ 24382411 w 24382411"/>
              <a:gd name="connsiteY2" fmla="*/ 10157711 h 13715999"/>
              <a:gd name="connsiteX3" fmla="*/ 16758983 w 24382411"/>
              <a:gd name="connsiteY3" fmla="*/ 11682447 h 13715999"/>
              <a:gd name="connsiteX4" fmla="*/ 21584873 w 24382411"/>
              <a:gd name="connsiteY4" fmla="*/ 13612752 h 13715999"/>
              <a:gd name="connsiteX5" fmla="*/ 21809749 w 24382411"/>
              <a:gd name="connsiteY5" fmla="*/ 13715999 h 13715999"/>
              <a:gd name="connsiteX6" fmla="*/ 21809471 w 24382411"/>
              <a:gd name="connsiteY6" fmla="*/ 13715999 h 13715999"/>
              <a:gd name="connsiteX7" fmla="*/ 21584873 w 24382411"/>
              <a:gd name="connsiteY7" fmla="*/ 13612880 h 13715999"/>
              <a:gd name="connsiteX8" fmla="*/ 16758983 w 24382411"/>
              <a:gd name="connsiteY8" fmla="*/ 11682575 h 13715999"/>
              <a:gd name="connsiteX9" fmla="*/ 10581245 w 24382411"/>
              <a:gd name="connsiteY9" fmla="*/ 13337938 h 13715999"/>
              <a:gd name="connsiteX10" fmla="*/ 10203057 w 24382411"/>
              <a:gd name="connsiteY10" fmla="*/ 13715999 h 13715999"/>
              <a:gd name="connsiteX11" fmla="*/ 16758984 w 24382411"/>
              <a:gd name="connsiteY11" fmla="*/ 11682321 h 13715999"/>
              <a:gd name="connsiteX12" fmla="*/ 0 w 24382411"/>
              <a:gd name="connsiteY12" fmla="*/ 4978830 h 13715999"/>
              <a:gd name="connsiteX13" fmla="*/ 0 w 24382411"/>
              <a:gd name="connsiteY13" fmla="*/ 0 h 13715999"/>
              <a:gd name="connsiteX0" fmla="*/ 0 w 24382411"/>
              <a:gd name="connsiteY0" fmla="*/ 0 h 13715999"/>
              <a:gd name="connsiteX1" fmla="*/ 24382411 w 24382411"/>
              <a:gd name="connsiteY1" fmla="*/ 0 h 13715999"/>
              <a:gd name="connsiteX2" fmla="*/ 24382411 w 24382411"/>
              <a:gd name="connsiteY2" fmla="*/ 10157711 h 13715999"/>
              <a:gd name="connsiteX3" fmla="*/ 16758983 w 24382411"/>
              <a:gd name="connsiteY3" fmla="*/ 11682447 h 13715999"/>
              <a:gd name="connsiteX4" fmla="*/ 21584873 w 24382411"/>
              <a:gd name="connsiteY4" fmla="*/ 13612752 h 13715999"/>
              <a:gd name="connsiteX5" fmla="*/ 21809749 w 24382411"/>
              <a:gd name="connsiteY5" fmla="*/ 13715999 h 13715999"/>
              <a:gd name="connsiteX6" fmla="*/ 21809471 w 24382411"/>
              <a:gd name="connsiteY6" fmla="*/ 13715999 h 13715999"/>
              <a:gd name="connsiteX7" fmla="*/ 21584873 w 24382411"/>
              <a:gd name="connsiteY7" fmla="*/ 13612880 h 13715999"/>
              <a:gd name="connsiteX8" fmla="*/ 16758983 w 24382411"/>
              <a:gd name="connsiteY8" fmla="*/ 11682575 h 13715999"/>
              <a:gd name="connsiteX9" fmla="*/ 10581245 w 24382411"/>
              <a:gd name="connsiteY9" fmla="*/ 13337938 h 13715999"/>
              <a:gd name="connsiteX10" fmla="*/ 16758984 w 24382411"/>
              <a:gd name="connsiteY10" fmla="*/ 11682321 h 13715999"/>
              <a:gd name="connsiteX11" fmla="*/ 0 w 24382411"/>
              <a:gd name="connsiteY11" fmla="*/ 4978830 h 13715999"/>
              <a:gd name="connsiteX12" fmla="*/ 0 w 24382411"/>
              <a:gd name="connsiteY12" fmla="*/ 0 h 13715999"/>
              <a:gd name="connsiteX0" fmla="*/ 0 w 24382411"/>
              <a:gd name="connsiteY0" fmla="*/ 0 h 13715999"/>
              <a:gd name="connsiteX1" fmla="*/ 24382411 w 24382411"/>
              <a:gd name="connsiteY1" fmla="*/ 0 h 13715999"/>
              <a:gd name="connsiteX2" fmla="*/ 24382411 w 24382411"/>
              <a:gd name="connsiteY2" fmla="*/ 10157711 h 13715999"/>
              <a:gd name="connsiteX3" fmla="*/ 16758983 w 24382411"/>
              <a:gd name="connsiteY3" fmla="*/ 11682447 h 13715999"/>
              <a:gd name="connsiteX4" fmla="*/ 21584873 w 24382411"/>
              <a:gd name="connsiteY4" fmla="*/ 13612752 h 13715999"/>
              <a:gd name="connsiteX5" fmla="*/ 21809749 w 24382411"/>
              <a:gd name="connsiteY5" fmla="*/ 13715999 h 13715999"/>
              <a:gd name="connsiteX6" fmla="*/ 21809471 w 24382411"/>
              <a:gd name="connsiteY6" fmla="*/ 13715999 h 13715999"/>
              <a:gd name="connsiteX7" fmla="*/ 21584873 w 24382411"/>
              <a:gd name="connsiteY7" fmla="*/ 13612880 h 13715999"/>
              <a:gd name="connsiteX8" fmla="*/ 16758983 w 24382411"/>
              <a:gd name="connsiteY8" fmla="*/ 11682575 h 13715999"/>
              <a:gd name="connsiteX9" fmla="*/ 16758984 w 24382411"/>
              <a:gd name="connsiteY9" fmla="*/ 11682321 h 13715999"/>
              <a:gd name="connsiteX10" fmla="*/ 0 w 24382411"/>
              <a:gd name="connsiteY10" fmla="*/ 4978830 h 13715999"/>
              <a:gd name="connsiteX11" fmla="*/ 0 w 24382411"/>
              <a:gd name="connsiteY11" fmla="*/ 0 h 13715999"/>
              <a:gd name="connsiteX0" fmla="*/ 0 w 24382411"/>
              <a:gd name="connsiteY0" fmla="*/ 0 h 13715999"/>
              <a:gd name="connsiteX1" fmla="*/ 24382411 w 24382411"/>
              <a:gd name="connsiteY1" fmla="*/ 0 h 13715999"/>
              <a:gd name="connsiteX2" fmla="*/ 24382411 w 24382411"/>
              <a:gd name="connsiteY2" fmla="*/ 10157711 h 13715999"/>
              <a:gd name="connsiteX3" fmla="*/ 16758983 w 24382411"/>
              <a:gd name="connsiteY3" fmla="*/ 11682447 h 13715999"/>
              <a:gd name="connsiteX4" fmla="*/ 21584873 w 24382411"/>
              <a:gd name="connsiteY4" fmla="*/ 13612752 h 13715999"/>
              <a:gd name="connsiteX5" fmla="*/ 21809749 w 24382411"/>
              <a:gd name="connsiteY5" fmla="*/ 13715999 h 13715999"/>
              <a:gd name="connsiteX6" fmla="*/ 21809471 w 24382411"/>
              <a:gd name="connsiteY6" fmla="*/ 13715999 h 13715999"/>
              <a:gd name="connsiteX7" fmla="*/ 16758983 w 24382411"/>
              <a:gd name="connsiteY7" fmla="*/ 11682575 h 13715999"/>
              <a:gd name="connsiteX8" fmla="*/ 16758984 w 24382411"/>
              <a:gd name="connsiteY8" fmla="*/ 11682321 h 13715999"/>
              <a:gd name="connsiteX9" fmla="*/ 0 w 24382411"/>
              <a:gd name="connsiteY9" fmla="*/ 4978830 h 13715999"/>
              <a:gd name="connsiteX10" fmla="*/ 0 w 24382411"/>
              <a:gd name="connsiteY10" fmla="*/ 0 h 13715999"/>
              <a:gd name="connsiteX0" fmla="*/ 0 w 24382411"/>
              <a:gd name="connsiteY0" fmla="*/ 0 h 13715999"/>
              <a:gd name="connsiteX1" fmla="*/ 24382411 w 24382411"/>
              <a:gd name="connsiteY1" fmla="*/ 0 h 13715999"/>
              <a:gd name="connsiteX2" fmla="*/ 24382411 w 24382411"/>
              <a:gd name="connsiteY2" fmla="*/ 10157711 h 13715999"/>
              <a:gd name="connsiteX3" fmla="*/ 16758983 w 24382411"/>
              <a:gd name="connsiteY3" fmla="*/ 11682447 h 13715999"/>
              <a:gd name="connsiteX4" fmla="*/ 21809749 w 24382411"/>
              <a:gd name="connsiteY4" fmla="*/ 13715999 h 13715999"/>
              <a:gd name="connsiteX5" fmla="*/ 21809471 w 24382411"/>
              <a:gd name="connsiteY5" fmla="*/ 13715999 h 13715999"/>
              <a:gd name="connsiteX6" fmla="*/ 16758983 w 24382411"/>
              <a:gd name="connsiteY6" fmla="*/ 11682575 h 13715999"/>
              <a:gd name="connsiteX7" fmla="*/ 16758984 w 24382411"/>
              <a:gd name="connsiteY7" fmla="*/ 11682321 h 13715999"/>
              <a:gd name="connsiteX8" fmla="*/ 0 w 24382411"/>
              <a:gd name="connsiteY8" fmla="*/ 4978830 h 13715999"/>
              <a:gd name="connsiteX9" fmla="*/ 0 w 24382411"/>
              <a:gd name="connsiteY9" fmla="*/ 0 h 13715999"/>
              <a:gd name="connsiteX0" fmla="*/ 0 w 24382411"/>
              <a:gd name="connsiteY0" fmla="*/ 0 h 13715999"/>
              <a:gd name="connsiteX1" fmla="*/ 24382411 w 24382411"/>
              <a:gd name="connsiteY1" fmla="*/ 0 h 13715999"/>
              <a:gd name="connsiteX2" fmla="*/ 24382411 w 24382411"/>
              <a:gd name="connsiteY2" fmla="*/ 10157711 h 13715999"/>
              <a:gd name="connsiteX3" fmla="*/ 16758983 w 24382411"/>
              <a:gd name="connsiteY3" fmla="*/ 11682447 h 13715999"/>
              <a:gd name="connsiteX4" fmla="*/ 21809749 w 24382411"/>
              <a:gd name="connsiteY4" fmla="*/ 13715999 h 13715999"/>
              <a:gd name="connsiteX5" fmla="*/ 16758983 w 24382411"/>
              <a:gd name="connsiteY5" fmla="*/ 11682575 h 13715999"/>
              <a:gd name="connsiteX6" fmla="*/ 16758984 w 24382411"/>
              <a:gd name="connsiteY6" fmla="*/ 11682321 h 13715999"/>
              <a:gd name="connsiteX7" fmla="*/ 0 w 24382411"/>
              <a:gd name="connsiteY7" fmla="*/ 4978830 h 13715999"/>
              <a:gd name="connsiteX8" fmla="*/ 0 w 24382411"/>
              <a:gd name="connsiteY8" fmla="*/ 0 h 13715999"/>
              <a:gd name="connsiteX0" fmla="*/ 0 w 24382411"/>
              <a:gd name="connsiteY0" fmla="*/ 0 h 11682575"/>
              <a:gd name="connsiteX1" fmla="*/ 24382411 w 24382411"/>
              <a:gd name="connsiteY1" fmla="*/ 0 h 11682575"/>
              <a:gd name="connsiteX2" fmla="*/ 24382411 w 24382411"/>
              <a:gd name="connsiteY2" fmla="*/ 10157711 h 11682575"/>
              <a:gd name="connsiteX3" fmla="*/ 16758983 w 24382411"/>
              <a:gd name="connsiteY3" fmla="*/ 11682447 h 11682575"/>
              <a:gd name="connsiteX4" fmla="*/ 16758983 w 24382411"/>
              <a:gd name="connsiteY4" fmla="*/ 11682575 h 11682575"/>
              <a:gd name="connsiteX5" fmla="*/ 16758984 w 24382411"/>
              <a:gd name="connsiteY5" fmla="*/ 11682321 h 11682575"/>
              <a:gd name="connsiteX6" fmla="*/ 0 w 24382411"/>
              <a:gd name="connsiteY6" fmla="*/ 4978830 h 11682575"/>
              <a:gd name="connsiteX7" fmla="*/ 0 w 24382411"/>
              <a:gd name="connsiteY7" fmla="*/ 0 h 1168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82411" h="11682575">
                <a:moveTo>
                  <a:pt x="0" y="0"/>
                </a:moveTo>
                <a:lnTo>
                  <a:pt x="24382411" y="0"/>
                </a:lnTo>
                <a:lnTo>
                  <a:pt x="24382411" y="10157711"/>
                </a:lnTo>
                <a:lnTo>
                  <a:pt x="16758983" y="11682447"/>
                </a:lnTo>
                <a:lnTo>
                  <a:pt x="16758983" y="11682575"/>
                </a:lnTo>
                <a:cubicBezTo>
                  <a:pt x="16758983" y="11682490"/>
                  <a:pt x="16758984" y="11682406"/>
                  <a:pt x="16758984" y="11682321"/>
                </a:cubicBezTo>
                <a:lnTo>
                  <a:pt x="0" y="497883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165" t="-23973" r="-5165" b="-29777"/>
            </a:stretch>
          </a:blipFill>
        </p:spPr>
        <p:txBody>
          <a:bodyPr wrap="square" tIns="1510455">
            <a:noAutofit/>
          </a:bodyPr>
          <a:lstStyle>
            <a:lvl1pPr marL="457155" indent="-457155" algn="ctr" defTabSz="1828619" rtl="0" eaLnBrk="1" latinLnBrk="0" hangingPunct="1">
              <a:lnSpc>
                <a:spcPts val="4000"/>
              </a:lnSpc>
              <a:spcBef>
                <a:spcPts val="4000"/>
              </a:spcBef>
              <a:buFont typeface="Arial" panose="020B0604020202020204" pitchFamily="34" charset="0"/>
              <a:buNone/>
              <a:defRPr sz="3000">
                <a:solidFill>
                  <a:schemeClr val="dk1"/>
                </a:solidFill>
              </a:defRPr>
            </a:lvl1pPr>
          </a:lstStyle>
          <a:p>
            <a:r>
              <a:rPr lang="nb-NO"/>
              <a:t>Dra bildet til plassholderen eller klikk ikonet for å legge 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764F35F-B45F-8774-40B2-A05DE75F54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/>
          <a:p>
            <a:fld id="{194FFD09-11E6-40DB-AEA8-94751704B8AC}" type="datetime1">
              <a:rPr lang="nb-NO" smtClean="0"/>
              <a:t>16.10.2023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C278FB9-523B-64AF-8025-99C579C9E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00"/>
            </a:lvl1pPr>
          </a:lstStyle>
          <a:p>
            <a:r>
              <a:rPr lang="nb-NO"/>
              <a:t>Navn på enhet / fakultet / institutt / presentasjon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0771FCB-ACC5-C9ED-0F4A-BC5DAD744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00"/>
            </a:lvl1pPr>
          </a:lstStyle>
          <a:p>
            <a:fld id="{F9601797-DC0E-45BC-9A66-B1CCC5925A5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tekst 9">
            <a:extLst>
              <a:ext uri="{FF2B5EF4-FFF2-40B4-BE49-F238E27FC236}">
                <a16:creationId xmlns:a16="http://schemas.microsoft.com/office/drawing/2014/main" id="{1F7BB780-BE1F-C44A-B07E-87F51B21BC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144" y="1144945"/>
            <a:ext cx="2717999" cy="62622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200">
                <a:solidFill>
                  <a:srgbClr val="000000"/>
                </a:solidFill>
              </a:defRPr>
            </a:lvl2pPr>
            <a:lvl3pPr>
              <a:defRPr sz="200">
                <a:solidFill>
                  <a:srgbClr val="000000"/>
                </a:solidFill>
              </a:defRPr>
            </a:lvl3pPr>
            <a:lvl4pPr>
              <a:defRPr sz="200">
                <a:solidFill>
                  <a:srgbClr val="000000"/>
                </a:solidFill>
              </a:defRPr>
            </a:lvl4pPr>
            <a:lvl5pPr>
              <a:defRPr sz="2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pic>
        <p:nvPicPr>
          <p:cNvPr id="11" name="Grafikk 10">
            <a:extLst>
              <a:ext uri="{FF2B5EF4-FFF2-40B4-BE49-F238E27FC236}">
                <a16:creationId xmlns:a16="http://schemas.microsoft.com/office/drawing/2014/main" id="{23B4057F-D2E7-1AC4-C353-C040273DB96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4978831"/>
            <a:ext cx="24382801" cy="873717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735C434F-75C8-B35C-745E-FCFEE2616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865590"/>
            <a:ext cx="8001000" cy="2425700"/>
          </a:xfrm>
        </p:spPr>
        <p:txBody>
          <a:bodyPr/>
          <a:lstStyle>
            <a:lvl1pPr>
              <a:lnSpc>
                <a:spcPts val="5040"/>
              </a:lnSpc>
              <a:defRPr sz="42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478141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undertittel og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EF9FF7-79BD-173E-F28E-A8B3730EC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143" y="1012537"/>
            <a:ext cx="18290286" cy="1077218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E6F5B6E-E0F1-94B4-CD8E-334BE461C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A821E-5CDD-46E8-9AE3-CBE7BE342723}" type="datetime1">
              <a:rPr lang="nb-NO" smtClean="0"/>
              <a:t>16.10.2023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ADB4416-6879-11BB-66FC-EDA044787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Navn på enhet / fakultet / institutt / presentasjon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8D400EE-0883-12C0-047D-16D6ED13B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1797-DC0E-45BC-9A66-B1CCC5925A5F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3E0D878F-D4B6-0118-FD10-B50062FABE0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143144" y="2186860"/>
            <a:ext cx="18290288" cy="61677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5000"/>
              </a:lnSpc>
              <a:buNone/>
              <a:defRPr sz="4000">
                <a:solidFill>
                  <a:srgbClr val="7800F0"/>
                </a:solidFill>
              </a:defRPr>
            </a:lvl1pPr>
            <a:lvl2pPr marL="457155" indent="0">
              <a:lnSpc>
                <a:spcPts val="5020"/>
              </a:lnSpc>
              <a:buFont typeface="Arial" panose="020B0604020202020204" pitchFamily="34" charset="0"/>
              <a:buNone/>
              <a:defRPr sz="4000">
                <a:solidFill>
                  <a:srgbClr val="7800F0"/>
                </a:solidFill>
              </a:defRPr>
            </a:lvl2pPr>
          </a:lstStyle>
          <a:p>
            <a:pPr lvl="0"/>
            <a:r>
              <a:rPr lang="nb-NO" dirty="0"/>
              <a:t>Undertittel</a:t>
            </a:r>
          </a:p>
        </p:txBody>
      </p:sp>
      <p:sp>
        <p:nvSpPr>
          <p:cNvPr id="10" name="Plassholder for diagram 9">
            <a:extLst>
              <a:ext uri="{FF2B5EF4-FFF2-40B4-BE49-F238E27FC236}">
                <a16:creationId xmlns:a16="http://schemas.microsoft.com/office/drawing/2014/main" id="{F3C9BEE4-EBAC-5341-1558-7F5A70C0BD7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1143143" y="4153407"/>
            <a:ext cx="22100750" cy="7468522"/>
          </a:xfrm>
        </p:spPr>
        <p:txBody>
          <a:bodyPr/>
          <a:lstStyle/>
          <a:p>
            <a:r>
              <a:rPr lang="nb-NO"/>
              <a:t>Klikk ikonet for å legge til et diagram</a:t>
            </a:r>
          </a:p>
        </p:txBody>
      </p:sp>
    </p:spTree>
    <p:extLst>
      <p:ext uri="{BB962C8B-B14F-4D97-AF65-F5344CB8AC3E}">
        <p14:creationId xmlns:p14="http://schemas.microsoft.com/office/powerpoint/2010/main" val="15102273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EF9FF7-79BD-173E-F28E-A8B3730EC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144" y="1016530"/>
            <a:ext cx="10682031" cy="2154436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E6F5B6E-E0F1-94B4-CD8E-334BE461C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7A318-C161-41E7-A561-A28A17EAB3B0}" type="datetime1">
              <a:rPr lang="nb-NO" smtClean="0"/>
              <a:t>16.10.2023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ADB4416-6879-11BB-66FC-EDA044787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Navn på enhet / fakultet / institutt / presentasjon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8D400EE-0883-12C0-047D-16D6ED13B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1797-DC0E-45BC-9A66-B1CCC5925A5F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0" name="Plassholder for diagram 9">
            <a:extLst>
              <a:ext uri="{FF2B5EF4-FFF2-40B4-BE49-F238E27FC236}">
                <a16:creationId xmlns:a16="http://schemas.microsoft.com/office/drawing/2014/main" id="{F3C9BEE4-EBAC-5341-1558-7F5A70C0BD7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12574571" y="1143145"/>
            <a:ext cx="10669322" cy="10478822"/>
          </a:xfrm>
        </p:spPr>
        <p:txBody>
          <a:bodyPr/>
          <a:lstStyle/>
          <a:p>
            <a:r>
              <a:rPr lang="nb-NO"/>
              <a:t>Klikk ikonet for å legge til et diagram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073DC0B6-E279-C84C-5E5A-CA8B1DDE6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144" y="4069976"/>
            <a:ext cx="10682031" cy="7552276"/>
          </a:xfr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844678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undertittel og 2 gra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EF9FF7-79BD-173E-F28E-A8B3730EC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143" y="1012537"/>
            <a:ext cx="18290286" cy="1077218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E6F5B6E-E0F1-94B4-CD8E-334BE461C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54F7D-3718-48D4-BEFF-6E9C2207F8CA}" type="datetime1">
              <a:rPr lang="nb-NO" smtClean="0"/>
              <a:t>16.10.2023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ADB4416-6879-11BB-66FC-EDA044787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Navn på enhet / fakultet / institutt / presentasjon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8D400EE-0883-12C0-047D-16D6ED13B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1797-DC0E-45BC-9A66-B1CCC5925A5F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3E0D878F-D4B6-0118-FD10-B50062FABE0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143144" y="2186860"/>
            <a:ext cx="18290288" cy="61677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5000"/>
              </a:lnSpc>
              <a:buNone/>
              <a:defRPr sz="4000">
                <a:solidFill>
                  <a:srgbClr val="7800F0"/>
                </a:solidFill>
              </a:defRPr>
            </a:lvl1pPr>
            <a:lvl2pPr marL="457155" indent="0">
              <a:lnSpc>
                <a:spcPts val="5020"/>
              </a:lnSpc>
              <a:buFont typeface="Arial" panose="020B0604020202020204" pitchFamily="34" charset="0"/>
              <a:buNone/>
              <a:defRPr sz="4000">
                <a:solidFill>
                  <a:srgbClr val="7800F0"/>
                </a:solidFill>
              </a:defRPr>
            </a:lvl2pPr>
          </a:lstStyle>
          <a:p>
            <a:pPr lvl="0"/>
            <a:r>
              <a:rPr lang="nb-NO" dirty="0"/>
              <a:t>Undertittel</a:t>
            </a:r>
          </a:p>
        </p:txBody>
      </p:sp>
      <p:sp>
        <p:nvSpPr>
          <p:cNvPr id="10" name="Plassholder for diagram 9">
            <a:extLst>
              <a:ext uri="{FF2B5EF4-FFF2-40B4-BE49-F238E27FC236}">
                <a16:creationId xmlns:a16="http://schemas.microsoft.com/office/drawing/2014/main" id="{F3C9BEE4-EBAC-5341-1558-7F5A70C0BD7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1143143" y="4153407"/>
            <a:ext cx="10669322" cy="7468522"/>
          </a:xfrm>
        </p:spPr>
        <p:txBody>
          <a:bodyPr/>
          <a:lstStyle/>
          <a:p>
            <a:r>
              <a:rPr lang="nb-NO"/>
              <a:t>Klikk ikonet for å legge til et diagram</a:t>
            </a:r>
          </a:p>
        </p:txBody>
      </p:sp>
      <p:sp>
        <p:nvSpPr>
          <p:cNvPr id="6" name="Plassholder for diagram 9">
            <a:extLst>
              <a:ext uri="{FF2B5EF4-FFF2-40B4-BE49-F238E27FC236}">
                <a16:creationId xmlns:a16="http://schemas.microsoft.com/office/drawing/2014/main" id="{DB4609B3-3F89-2FDD-7053-7BBCBB159261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12569948" y="4153407"/>
            <a:ext cx="10669322" cy="7468522"/>
          </a:xfrm>
        </p:spPr>
        <p:txBody>
          <a:bodyPr/>
          <a:lstStyle/>
          <a:p>
            <a:r>
              <a:rPr lang="nb-NO"/>
              <a:t>Klikk ikonet for å legge til et diagram</a:t>
            </a:r>
          </a:p>
        </p:txBody>
      </p:sp>
    </p:spTree>
    <p:extLst>
      <p:ext uri="{BB962C8B-B14F-4D97-AF65-F5344CB8AC3E}">
        <p14:creationId xmlns:p14="http://schemas.microsoft.com/office/powerpoint/2010/main" val="6705668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. undertittel, tekst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EF9FF7-79BD-173E-F28E-A8B3730EC3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143" y="1012537"/>
            <a:ext cx="10682537" cy="1077218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E6F5B6E-E0F1-94B4-CD8E-334BE461C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919A-DBBE-417E-9010-E8A9361DBA9C}" type="datetime1">
              <a:rPr lang="nb-NO" smtClean="0"/>
              <a:t>16.10.2023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ADB4416-6879-11BB-66FC-EDA044787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Navn på enhet / fakultet / institutt / presentasjon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8D400EE-0883-12C0-047D-16D6ED13B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1797-DC0E-45BC-9A66-B1CCC5925A5F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3E0D878F-D4B6-0118-FD10-B50062FABE0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143143" y="2186860"/>
            <a:ext cx="10682537" cy="61677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5000"/>
              </a:lnSpc>
              <a:buNone/>
              <a:defRPr sz="4000">
                <a:solidFill>
                  <a:srgbClr val="7800F0"/>
                </a:solidFill>
              </a:defRPr>
            </a:lvl1pPr>
            <a:lvl2pPr marL="457155" indent="0">
              <a:lnSpc>
                <a:spcPts val="5020"/>
              </a:lnSpc>
              <a:buFont typeface="Arial" panose="020B0604020202020204" pitchFamily="34" charset="0"/>
              <a:buNone/>
              <a:defRPr sz="4000">
                <a:solidFill>
                  <a:srgbClr val="7800F0"/>
                </a:solidFill>
              </a:defRPr>
            </a:lvl2pPr>
          </a:lstStyle>
          <a:p>
            <a:pPr lvl="0"/>
            <a:r>
              <a:rPr lang="nb-NO" dirty="0"/>
              <a:t>Undertittel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EC4D58E3-E0C4-DACB-539D-80B2D340D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144" y="4069976"/>
            <a:ext cx="10682031" cy="7552276"/>
          </a:xfr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abell 8">
            <a:extLst>
              <a:ext uri="{FF2B5EF4-FFF2-40B4-BE49-F238E27FC236}">
                <a16:creationId xmlns:a16="http://schemas.microsoft.com/office/drawing/2014/main" id="{AB892666-E736-94EC-8422-6D40EFC48676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12574571" y="1143143"/>
            <a:ext cx="10669322" cy="1047882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ikonet for å legge til en tabell</a:t>
            </a:r>
          </a:p>
        </p:txBody>
      </p:sp>
    </p:spTree>
    <p:extLst>
      <p:ext uri="{BB962C8B-B14F-4D97-AF65-F5344CB8AC3E}">
        <p14:creationId xmlns:p14="http://schemas.microsoft.com/office/powerpoint/2010/main" val="37432976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under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EF9FF7-79BD-173E-F28E-A8B3730EC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143" y="1012537"/>
            <a:ext cx="18290286" cy="1077218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E6F5B6E-E0F1-94B4-CD8E-334BE461C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7B74-7DD9-4239-9D78-E99C01A17895}" type="datetime1">
              <a:rPr lang="nb-NO" smtClean="0"/>
              <a:t>16.10.2023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ADB4416-6879-11BB-66FC-EDA044787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Navn på enhet / fakultet / institutt / presentasjon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8D400EE-0883-12C0-047D-16D6ED13B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1797-DC0E-45BC-9A66-B1CCC5925A5F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3E0D878F-D4B6-0118-FD10-B50062FABE0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143144" y="2186860"/>
            <a:ext cx="18290288" cy="61677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5000"/>
              </a:lnSpc>
              <a:buNone/>
              <a:defRPr sz="4000">
                <a:solidFill>
                  <a:srgbClr val="7800F0"/>
                </a:solidFill>
              </a:defRPr>
            </a:lvl1pPr>
            <a:lvl2pPr marL="457155" indent="0">
              <a:lnSpc>
                <a:spcPts val="5020"/>
              </a:lnSpc>
              <a:buFont typeface="Arial" panose="020B0604020202020204" pitchFamily="34" charset="0"/>
              <a:buNone/>
              <a:defRPr sz="4000">
                <a:solidFill>
                  <a:srgbClr val="7800F0"/>
                </a:solidFill>
              </a:defRPr>
            </a:lvl2pPr>
          </a:lstStyle>
          <a:p>
            <a:pPr lvl="0"/>
            <a:r>
              <a:rPr lang="nb-NO" dirty="0"/>
              <a:t>Undertittel</a:t>
            </a:r>
          </a:p>
        </p:txBody>
      </p:sp>
      <p:sp>
        <p:nvSpPr>
          <p:cNvPr id="6" name="Plassholder for tabell 5">
            <a:extLst>
              <a:ext uri="{FF2B5EF4-FFF2-40B4-BE49-F238E27FC236}">
                <a16:creationId xmlns:a16="http://schemas.microsoft.com/office/drawing/2014/main" id="{4C3258CF-1A62-A074-E4E0-08B52F3A2A7F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1143143" y="4153407"/>
            <a:ext cx="22100750" cy="746852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ikonet for å legge til en tabell</a:t>
            </a:r>
          </a:p>
        </p:txBody>
      </p:sp>
    </p:spTree>
    <p:extLst>
      <p:ext uri="{BB962C8B-B14F-4D97-AF65-F5344CB8AC3E}">
        <p14:creationId xmlns:p14="http://schemas.microsoft.com/office/powerpoint/2010/main" val="2742425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ide med tekst">
    <p:bg>
      <p:bgPr>
        <a:solidFill>
          <a:srgbClr val="780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3BBD9B-4367-3935-9D71-4D76098A6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7432" y="5102359"/>
            <a:ext cx="12547549" cy="3462486"/>
          </a:xfrm>
        </p:spPr>
        <p:txBody>
          <a:bodyPr>
            <a:noAutofit/>
          </a:bodyPr>
          <a:lstStyle>
            <a:lvl1pPr algn="ctr">
              <a:lnSpc>
                <a:spcPts val="13499"/>
              </a:lnSpc>
              <a:defRPr sz="11999">
                <a:solidFill>
                  <a:srgbClr val="FFD9B1"/>
                </a:solidFill>
                <a:latin typeface="ITC Clearface" panose="02000603000000000000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dato 2">
            <a:extLst>
              <a:ext uri="{FF2B5EF4-FFF2-40B4-BE49-F238E27FC236}">
                <a16:creationId xmlns:a16="http://schemas.microsoft.com/office/drawing/2014/main" id="{C9E6C2FC-84A9-D810-20DE-AD8CE18D1E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/>
          <a:p>
            <a:fld id="{13B6307A-4286-4746-A31D-28FA064CE19D}" type="datetime1">
              <a:rPr lang="nb-NO" smtClean="0"/>
              <a:t>16.10.2023</a:t>
            </a:fld>
            <a:endParaRPr lang="nb-NO"/>
          </a:p>
        </p:txBody>
      </p:sp>
      <p:sp>
        <p:nvSpPr>
          <p:cNvPr id="7" name="Plassholder for bunntekst 3">
            <a:extLst>
              <a:ext uri="{FF2B5EF4-FFF2-40B4-BE49-F238E27FC236}">
                <a16:creationId xmlns:a16="http://schemas.microsoft.com/office/drawing/2014/main" id="{B71F9E44-786F-563C-5027-2097EC6A3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00"/>
            </a:lvl1pPr>
          </a:lstStyle>
          <a:p>
            <a:r>
              <a:rPr lang="nb-NO"/>
              <a:t>Navn på enhet / fakultet / institutt / presentasjon</a:t>
            </a:r>
            <a:endParaRPr lang="nb-NO" dirty="0"/>
          </a:p>
        </p:txBody>
      </p:sp>
      <p:sp>
        <p:nvSpPr>
          <p:cNvPr id="8" name="Plassholder for lysbildenummer 4">
            <a:extLst>
              <a:ext uri="{FF2B5EF4-FFF2-40B4-BE49-F238E27FC236}">
                <a16:creationId xmlns:a16="http://schemas.microsoft.com/office/drawing/2014/main" id="{369D2803-7C16-9E2B-7805-524DFA2B4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00"/>
            </a:lvl1pPr>
          </a:lstStyle>
          <a:p>
            <a:fld id="{F9601797-DC0E-45BC-9A66-B1CCC5925A5F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C2F3148B-613B-1A71-55DB-672FF56632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51606" y="12041093"/>
            <a:ext cx="3679201" cy="847682"/>
          </a:xfrm>
          <a:prstGeom prst="rect">
            <a:avLst/>
          </a:prstGeom>
        </p:spPr>
      </p:pic>
      <p:sp>
        <p:nvSpPr>
          <p:cNvPr id="3" name="addin_logo" hidden="1">
            <a:extLst>
              <a:ext uri="{FF2B5EF4-FFF2-40B4-BE49-F238E27FC236}">
                <a16:creationId xmlns:a16="http://schemas.microsoft.com/office/drawing/2014/main" id="{E17C31F7-159D-182E-3F2D-A04B1049234D}"/>
              </a:ext>
            </a:extLst>
          </p:cNvPr>
          <p:cNvSpPr/>
          <p:nvPr userDrawn="1"/>
        </p:nvSpPr>
        <p:spPr>
          <a:xfrm>
            <a:off x="13052270" y="14544643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 dirty="0"/>
              <a:t>addin_logo</a:t>
            </a:r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A1D83D77-7F9C-6125-4F7A-DC117A8C5B61}"/>
              </a:ext>
            </a:extLst>
          </p:cNvPr>
          <p:cNvSpPr/>
          <p:nvPr userDrawn="1"/>
        </p:nvSpPr>
        <p:spPr>
          <a:xfrm>
            <a:off x="897369" y="-1968017"/>
            <a:ext cx="20242324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l" defTabSz="18288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sisteside1,sisteside2</a:t>
            </a:r>
            <a:endParaRPr lang="nb-NO" sz="1600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C3FA7C5D-9F91-BD15-A360-5525FB162312}"/>
              </a:ext>
            </a:extLst>
          </p:cNvPr>
          <p:cNvSpPr/>
          <p:nvPr userDrawn="1"/>
        </p:nvSpPr>
        <p:spPr>
          <a:xfrm>
            <a:off x="7664029" y="14544645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 dirty="0" err="1"/>
              <a:t>addin_background</a:t>
            </a:r>
            <a:endParaRPr lang="nb-NO" sz="1600" dirty="0"/>
          </a:p>
        </p:txBody>
      </p:sp>
      <p:sp>
        <p:nvSpPr>
          <p:cNvPr id="10" name="addin_text" hidden="1">
            <a:extLst>
              <a:ext uri="{FF2B5EF4-FFF2-40B4-BE49-F238E27FC236}">
                <a16:creationId xmlns:a16="http://schemas.microsoft.com/office/drawing/2014/main" id="{EE85E1A1-86D5-629E-E4E5-82BFFFD5B018}"/>
              </a:ext>
            </a:extLst>
          </p:cNvPr>
          <p:cNvSpPr/>
          <p:nvPr userDrawn="1"/>
        </p:nvSpPr>
        <p:spPr>
          <a:xfrm>
            <a:off x="10358150" y="14544643"/>
            <a:ext cx="2356947" cy="338554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nb-NO" sz="1600" dirty="0" err="1"/>
              <a:t>addin_text</a:t>
            </a:r>
            <a:endParaRPr lang="nb-NO" sz="1600" dirty="0"/>
          </a:p>
        </p:txBody>
      </p:sp>
      <p:sp>
        <p:nvSpPr>
          <p:cNvPr id="12" name="Plassholder for tekst 9">
            <a:extLst>
              <a:ext uri="{FF2B5EF4-FFF2-40B4-BE49-F238E27FC236}">
                <a16:creationId xmlns:a16="http://schemas.microsoft.com/office/drawing/2014/main" id="{20DC9B69-21D1-D927-7D5D-D88CB2CC73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51606" y="12041093"/>
            <a:ext cx="3679201" cy="84768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200">
                <a:solidFill>
                  <a:srgbClr val="000000"/>
                </a:solidFill>
              </a:defRPr>
            </a:lvl2pPr>
            <a:lvl3pPr>
              <a:defRPr sz="200">
                <a:solidFill>
                  <a:srgbClr val="000000"/>
                </a:solidFill>
              </a:defRPr>
            </a:lvl3pPr>
            <a:lvl4pPr>
              <a:defRPr sz="200">
                <a:solidFill>
                  <a:srgbClr val="000000"/>
                </a:solidFill>
              </a:defRPr>
            </a:lvl4pPr>
            <a:lvl5pPr>
              <a:defRPr sz="2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47520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>
            <a:extLst>
              <a:ext uri="{FF2B5EF4-FFF2-40B4-BE49-F238E27FC236}">
                <a16:creationId xmlns:a16="http://schemas.microsoft.com/office/drawing/2014/main" id="{D6D40E3B-0E7F-1BC8-0B45-FB97F86C252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4382413" cy="13716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1510455"/>
          <a:lstStyle>
            <a:lvl1pPr marL="457155" indent="-457155" algn="ctr" defTabSz="1828619" rtl="0" eaLnBrk="1" latinLnBrk="0" hangingPunct="1">
              <a:lnSpc>
                <a:spcPts val="4000"/>
              </a:lnSpc>
              <a:spcBef>
                <a:spcPts val="4000"/>
              </a:spcBef>
              <a:buFont typeface="Arial" panose="020B0604020202020204" pitchFamily="34" charset="0"/>
              <a:buNone/>
              <a:defRPr sz="3000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Sett inn bilde her via «Sett inn» -&gt; «Bilde»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764F35F-B45F-8774-40B2-A05DE75F54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/>
          <a:p>
            <a:fld id="{8F01ABC7-970D-4D2D-B0B3-FFB1C51356DC}" type="datetime1">
              <a:rPr lang="nb-NO" smtClean="0"/>
              <a:t>16.10.2023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C278FB9-523B-64AF-8025-99C579C9E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00"/>
            </a:lvl1pPr>
          </a:lstStyle>
          <a:p>
            <a:r>
              <a:rPr lang="nb-NO"/>
              <a:t>Navn på enhet / fakultet / institutt / presentasjon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0771FCB-ACC5-C9ED-0F4A-BC5DAD744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00"/>
            </a:lvl1pPr>
          </a:lstStyle>
          <a:p>
            <a:fld id="{F9601797-DC0E-45BC-9A66-B1CCC5925A5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tekst 9">
            <a:extLst>
              <a:ext uri="{FF2B5EF4-FFF2-40B4-BE49-F238E27FC236}">
                <a16:creationId xmlns:a16="http://schemas.microsoft.com/office/drawing/2014/main" id="{495DA65F-73FD-A97D-6C93-B01CDECA51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57350" y="5903046"/>
            <a:ext cx="8267714" cy="191158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200">
                <a:solidFill>
                  <a:srgbClr val="000000"/>
                </a:solidFill>
              </a:defRPr>
            </a:lvl1pPr>
            <a:lvl2pPr>
              <a:defRPr sz="200">
                <a:solidFill>
                  <a:srgbClr val="000000"/>
                </a:solidFill>
              </a:defRPr>
            </a:lvl2pPr>
            <a:lvl3pPr>
              <a:defRPr sz="200">
                <a:solidFill>
                  <a:srgbClr val="000000"/>
                </a:solidFill>
              </a:defRPr>
            </a:lvl3pPr>
            <a:lvl4pPr>
              <a:defRPr sz="200">
                <a:solidFill>
                  <a:srgbClr val="000000"/>
                </a:solidFill>
              </a:defRPr>
            </a:lvl4pPr>
            <a:lvl5pPr>
              <a:defRPr sz="2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85632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ide med bilde lys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>
            <a:extLst>
              <a:ext uri="{FF2B5EF4-FFF2-40B4-BE49-F238E27FC236}">
                <a16:creationId xmlns:a16="http://schemas.microsoft.com/office/drawing/2014/main" id="{D6D40E3B-0E7F-1BC8-0B45-FB97F86C252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4382413" cy="13716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6218" b="-2294"/>
            </a:stretch>
          </a:blipFill>
        </p:spPr>
        <p:txBody>
          <a:bodyPr tIns="1510455"/>
          <a:lstStyle>
            <a:lvl1pPr marL="457155" indent="-457155" algn="ctr" defTabSz="1828619" rtl="0" eaLnBrk="1" latinLnBrk="0" hangingPunct="1">
              <a:lnSpc>
                <a:spcPts val="4000"/>
              </a:lnSpc>
              <a:spcBef>
                <a:spcPts val="4000"/>
              </a:spcBef>
              <a:buFont typeface="Arial" panose="020B0604020202020204" pitchFamily="34" charset="0"/>
              <a:buNone/>
              <a:defRPr sz="3000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Sett inn bilde her via «Sett inn» -&gt; «Bilde»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764F35F-B45F-8774-40B2-A05DE75F54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/>
          <a:p>
            <a:fld id="{8F01ABC7-970D-4D2D-B0B3-FFB1C51356DC}" type="datetime1">
              <a:rPr lang="nb-NO" smtClean="0"/>
              <a:t>16.10.2023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C278FB9-523B-64AF-8025-99C579C9E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00"/>
            </a:lvl1pPr>
          </a:lstStyle>
          <a:p>
            <a:r>
              <a:rPr lang="nb-NO"/>
              <a:t>Navn på enhet / fakultet / institutt / presentasjon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0771FCB-ACC5-C9ED-0F4A-BC5DAD744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00"/>
            </a:lvl1pPr>
          </a:lstStyle>
          <a:p>
            <a:fld id="{F9601797-DC0E-45BC-9A66-B1CCC5925A5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tekst 9">
            <a:extLst>
              <a:ext uri="{FF2B5EF4-FFF2-40B4-BE49-F238E27FC236}">
                <a16:creationId xmlns:a16="http://schemas.microsoft.com/office/drawing/2014/main" id="{495DA65F-73FD-A97D-6C93-B01CDECA51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57350" y="5903046"/>
            <a:ext cx="8267714" cy="191158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200">
                <a:solidFill>
                  <a:srgbClr val="000000"/>
                </a:solidFill>
              </a:defRPr>
            </a:lvl1pPr>
            <a:lvl2pPr>
              <a:defRPr sz="200">
                <a:solidFill>
                  <a:srgbClr val="000000"/>
                </a:solidFill>
              </a:defRPr>
            </a:lvl2pPr>
            <a:lvl3pPr>
              <a:defRPr sz="200">
                <a:solidFill>
                  <a:srgbClr val="000000"/>
                </a:solidFill>
              </a:defRPr>
            </a:lvl3pPr>
            <a:lvl4pPr>
              <a:defRPr sz="200">
                <a:solidFill>
                  <a:srgbClr val="000000"/>
                </a:solidFill>
              </a:defRPr>
            </a:lvl4pPr>
            <a:lvl5pPr>
              <a:defRPr sz="2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73385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ide med fo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k 6">
            <a:extLst>
              <a:ext uri="{FF2B5EF4-FFF2-40B4-BE49-F238E27FC236}">
                <a16:creationId xmlns:a16="http://schemas.microsoft.com/office/drawing/2014/main" id="{9CC04F85-5392-88E3-7C22-8708AEBA4F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" r="3"/>
          <a:stretch>
            <a:fillRect/>
          </a:stretch>
        </p:blipFill>
        <p:spPr>
          <a:xfrm>
            <a:off x="-1" y="0"/>
            <a:ext cx="24382415" cy="13716000"/>
          </a:xfrm>
          <a:prstGeom prst="rect">
            <a:avLst/>
          </a:prstGeom>
        </p:spPr>
      </p:pic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764F35F-B45F-8774-40B2-A05DE75F54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/>
          <a:p>
            <a:fld id="{8D273E95-AF18-49C8-A107-068E9409F1A0}" type="datetime1">
              <a:rPr lang="nb-NO" smtClean="0"/>
              <a:t>16.10.2023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C278FB9-523B-64AF-8025-99C579C9E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00"/>
            </a:lvl1pPr>
          </a:lstStyle>
          <a:p>
            <a:r>
              <a:rPr lang="nb-NO"/>
              <a:t>Navn på enhet / fakultet / institutt / presentasjon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0771FCB-ACC5-C9ED-0F4A-BC5DAD744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00"/>
            </a:lvl1pPr>
          </a:lstStyle>
          <a:p>
            <a:fld id="{F9601797-DC0E-45BC-9A66-B1CCC5925A5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tekst 9">
            <a:extLst>
              <a:ext uri="{FF2B5EF4-FFF2-40B4-BE49-F238E27FC236}">
                <a16:creationId xmlns:a16="http://schemas.microsoft.com/office/drawing/2014/main" id="{495DA65F-73FD-A97D-6C93-B01CDECA51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57350" y="5903046"/>
            <a:ext cx="8267714" cy="1911588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200">
                <a:solidFill>
                  <a:srgbClr val="000000"/>
                </a:solidFill>
              </a:defRPr>
            </a:lvl1pPr>
            <a:lvl2pPr>
              <a:defRPr sz="200">
                <a:solidFill>
                  <a:srgbClr val="000000"/>
                </a:solidFill>
              </a:defRPr>
            </a:lvl2pPr>
            <a:lvl3pPr>
              <a:defRPr sz="200">
                <a:solidFill>
                  <a:srgbClr val="000000"/>
                </a:solidFill>
              </a:defRPr>
            </a:lvl3pPr>
            <a:lvl4pPr>
              <a:defRPr sz="200">
                <a:solidFill>
                  <a:srgbClr val="000000"/>
                </a:solidFill>
              </a:defRPr>
            </a:lvl4pPr>
            <a:lvl5pPr>
              <a:defRPr sz="2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492794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ide med former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k 9">
            <a:extLst>
              <a:ext uri="{FF2B5EF4-FFF2-40B4-BE49-F238E27FC236}">
                <a16:creationId xmlns:a16="http://schemas.microsoft.com/office/drawing/2014/main" id="{CA7570BA-14BB-A092-775D-EF60D9FEBF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24382413" cy="13716000"/>
          </a:xfrm>
          <a:prstGeom prst="rect">
            <a:avLst/>
          </a:prstGeom>
        </p:spPr>
      </p:pic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764F35F-B45F-8774-40B2-A05DE75F54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/>
          <a:p>
            <a:fld id="{8D273E95-AF18-49C8-A107-068E9409F1A0}" type="datetime1">
              <a:rPr lang="nb-NO" smtClean="0"/>
              <a:t>16.10.2023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C278FB9-523B-64AF-8025-99C579C9E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00"/>
            </a:lvl1pPr>
          </a:lstStyle>
          <a:p>
            <a:r>
              <a:rPr lang="nb-NO"/>
              <a:t>Navn på enhet / fakultet / institutt / presentasjon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0771FCB-ACC5-C9ED-0F4A-BC5DAD744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-210583"/>
            <a:ext cx="5486043" cy="3077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00"/>
            </a:lvl1pPr>
          </a:lstStyle>
          <a:p>
            <a:fld id="{F9601797-DC0E-45BC-9A66-B1CCC5925A5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tekst 9">
            <a:extLst>
              <a:ext uri="{FF2B5EF4-FFF2-40B4-BE49-F238E27FC236}">
                <a16:creationId xmlns:a16="http://schemas.microsoft.com/office/drawing/2014/main" id="{495DA65F-73FD-A97D-6C93-B01CDECA51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57350" y="5903046"/>
            <a:ext cx="8267714" cy="1911588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200">
                <a:solidFill>
                  <a:srgbClr val="000000"/>
                </a:solidFill>
              </a:defRPr>
            </a:lvl1pPr>
            <a:lvl2pPr>
              <a:defRPr sz="200">
                <a:solidFill>
                  <a:srgbClr val="000000"/>
                </a:solidFill>
              </a:defRPr>
            </a:lvl2pPr>
            <a:lvl3pPr>
              <a:defRPr sz="200">
                <a:solidFill>
                  <a:srgbClr val="000000"/>
                </a:solidFill>
              </a:defRPr>
            </a:lvl3pPr>
            <a:lvl4pPr>
              <a:defRPr sz="200">
                <a:solidFill>
                  <a:srgbClr val="000000"/>
                </a:solidFill>
              </a:defRPr>
            </a:lvl4pPr>
            <a:lvl5pPr>
              <a:defRPr sz="2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4994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6484-330E-984C-9882-A81E3DD5BB46}" type="datetime1">
              <a:rPr lang="nb-NO" smtClean="0"/>
              <a:t>16.10.2023</a:t>
            </a:fld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5D78-4187-AD4C-B928-A8579EE9A7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45252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ph or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06373" y="440268"/>
            <a:ext cx="23552494" cy="1208156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599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0826" y="584753"/>
            <a:ext cx="23548041" cy="119370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8533" b="1">
                <a:latin typeface="Times New Roman"/>
                <a:cs typeface="Times New Roman"/>
              </a:defRPr>
            </a:lvl1pPr>
          </a:lstStyle>
          <a:p>
            <a:pPr lvl="0"/>
            <a:r>
              <a:rPr lang="nb-NO" dirty="0"/>
              <a:t>«</a:t>
            </a:r>
            <a:r>
              <a:rPr lang="nb-NO" dirty="0" err="1"/>
              <a:t>Quote</a:t>
            </a:r>
            <a:r>
              <a:rPr lang="nb-NO" dirty="0"/>
              <a:t>»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11DA-76AE-8F46-BEBF-1D6B9C6BEB4F}" type="datetime1">
              <a:rPr lang="nb-NO" smtClean="0"/>
              <a:t>16.10.2023</a:t>
            </a:fld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5D78-4187-AD4C-B928-A8579EE9A75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Rectangle 7"/>
          <p:cNvSpPr/>
          <p:nvPr userDrawn="1"/>
        </p:nvSpPr>
        <p:spPr>
          <a:xfrm>
            <a:off x="410826" y="441929"/>
            <a:ext cx="23548041" cy="142824"/>
          </a:xfrm>
          <a:prstGeom prst="rect">
            <a:avLst/>
          </a:prstGeom>
          <a:solidFill>
            <a:srgbClr val="4B4C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599"/>
          </a:p>
        </p:txBody>
      </p:sp>
    </p:spTree>
    <p:extLst>
      <p:ext uri="{BB962C8B-B14F-4D97-AF65-F5344CB8AC3E}">
        <p14:creationId xmlns:p14="http://schemas.microsoft.com/office/powerpoint/2010/main" val="390156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5B2ACF1-FF09-CADB-2BF2-424477668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143" y="1012536"/>
            <a:ext cx="18290286" cy="2154436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4AABBF2-CF9F-F018-E522-F2044C4F7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144" y="4069976"/>
            <a:ext cx="18290288" cy="75522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3FF67F4-FE10-ACFC-ADDA-335A7B6E4E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-210583"/>
            <a:ext cx="5486043" cy="3077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lnSpc>
                <a:spcPct val="100000"/>
              </a:lnSpc>
              <a:defRPr sz="200">
                <a:solidFill>
                  <a:schemeClr val="dk1"/>
                </a:solidFill>
              </a:defRPr>
            </a:lvl1pPr>
          </a:lstStyle>
          <a:p>
            <a:fld id="{E31BB667-F9E9-43BB-83FF-687952A0CEA2}" type="datetime1">
              <a:rPr lang="nb-NO" smtClean="0"/>
              <a:t>16.10.2023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2896FC8-091B-2CD0-2C3C-E0FBA6C066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27587" y="12654999"/>
            <a:ext cx="10127239" cy="30777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lnSpc>
                <a:spcPts val="2400"/>
              </a:lnSpc>
              <a:defRPr sz="2000">
                <a:solidFill>
                  <a:schemeClr val="dk1"/>
                </a:solidFill>
              </a:defRPr>
            </a:lvl1pPr>
          </a:lstStyle>
          <a:p>
            <a:r>
              <a:rPr lang="nb-NO"/>
              <a:t>Navn på enhet / fakultet / institutt / presentasjon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D6A1866-597C-67FF-F7CE-09CFFEF8C4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791024" y="12654999"/>
            <a:ext cx="2446447" cy="30777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lnSpc>
                <a:spcPts val="2400"/>
              </a:lnSpc>
              <a:defRPr sz="2000">
                <a:solidFill>
                  <a:schemeClr val="dk1"/>
                </a:solidFill>
              </a:defRPr>
            </a:lvl1pPr>
          </a:lstStyle>
          <a:p>
            <a:fld id="{F9601797-DC0E-45BC-9A66-B1CCC5925A5F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3" name="Grafikk 12">
            <a:extLst>
              <a:ext uri="{FF2B5EF4-FFF2-40B4-BE49-F238E27FC236}">
                <a16:creationId xmlns:a16="http://schemas.microsoft.com/office/drawing/2014/main" id="{975E6E6E-57FD-EB89-1090-CD0439890873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143144" y="12263639"/>
            <a:ext cx="2717999" cy="626222"/>
          </a:xfrm>
          <a:prstGeom prst="rect">
            <a:avLst/>
          </a:prstGeom>
        </p:spPr>
      </p:pic>
      <p:sp>
        <p:nvSpPr>
          <p:cNvPr id="7" name="lastID" hidden="1">
            <a:extLst>
              <a:ext uri="{FF2B5EF4-FFF2-40B4-BE49-F238E27FC236}">
                <a16:creationId xmlns:a16="http://schemas.microsoft.com/office/drawing/2014/main" id="{10460A54-0FF6-F956-6950-FA866AE9EDFA}"/>
              </a:ext>
            </a:extLst>
          </p:cNvPr>
          <p:cNvSpPr/>
          <p:nvPr userDrawn="1"/>
        </p:nvSpPr>
        <p:spPr>
          <a:xfrm>
            <a:off x="1341034" y="-1463040"/>
            <a:ext cx="2520110" cy="5802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200"/>
              <a:t>sisteside2</a:t>
            </a:r>
          </a:p>
        </p:txBody>
      </p:sp>
    </p:spTree>
    <p:extLst>
      <p:ext uri="{BB962C8B-B14F-4D97-AF65-F5344CB8AC3E}">
        <p14:creationId xmlns:p14="http://schemas.microsoft.com/office/powerpoint/2010/main" val="314773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710" r:id="rId10"/>
    <p:sldLayoutId id="2147483691" r:id="rId11"/>
    <p:sldLayoutId id="2147483692" r:id="rId12"/>
    <p:sldLayoutId id="2147483693" r:id="rId13"/>
    <p:sldLayoutId id="2147483711" r:id="rId14"/>
    <p:sldLayoutId id="2147483695" r:id="rId15"/>
    <p:sldLayoutId id="2147483696" r:id="rId16"/>
    <p:sldLayoutId id="2147483697" r:id="rId17"/>
    <p:sldLayoutId id="2147483698" r:id="rId18"/>
    <p:sldLayoutId id="2147483699" r:id="rId19"/>
    <p:sldLayoutId id="2147483700" r:id="rId20"/>
    <p:sldLayoutId id="2147483701" r:id="rId21"/>
    <p:sldLayoutId id="2147483702" r:id="rId22"/>
    <p:sldLayoutId id="2147483703" r:id="rId23"/>
    <p:sldLayoutId id="2147483704" r:id="rId24"/>
    <p:sldLayoutId id="2147483705" r:id="rId25"/>
    <p:sldLayoutId id="2147483706" r:id="rId26"/>
    <p:sldLayoutId id="2147483707" r:id="rId27"/>
    <p:sldLayoutId id="2147483708" r:id="rId28"/>
    <p:sldLayoutId id="2147483709" r:id="rId29"/>
    <p:sldLayoutId id="2147483713" r:id="rId30"/>
    <p:sldLayoutId id="2147483715" r:id="rId31"/>
  </p:sldLayoutIdLst>
  <p:hf hdr="0" dt="0"/>
  <p:txStyles>
    <p:titleStyle>
      <a:lvl1pPr algn="l" defTabSz="1828619" rtl="0" eaLnBrk="1" latinLnBrk="0" hangingPunct="1">
        <a:lnSpc>
          <a:spcPts val="8400"/>
        </a:lnSpc>
        <a:spcBef>
          <a:spcPct val="0"/>
        </a:spcBef>
        <a:buNone/>
        <a:defRPr sz="7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55" indent="-457155" algn="l" defTabSz="1828619" rtl="0" eaLnBrk="1" latinLnBrk="0" hangingPunct="1">
        <a:lnSpc>
          <a:spcPts val="4000"/>
        </a:lnSpc>
        <a:spcBef>
          <a:spcPts val="4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08" indent="-457155" algn="l" defTabSz="1828619" rtl="0" eaLnBrk="1" latinLnBrk="0" hangingPunct="1">
        <a:lnSpc>
          <a:spcPts val="4000"/>
        </a:lnSpc>
        <a:spcBef>
          <a:spcPts val="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63" indent="-457155" algn="l" defTabSz="1828619" rtl="0" eaLnBrk="1" latinLnBrk="0" hangingPunct="1">
        <a:lnSpc>
          <a:spcPts val="4000"/>
        </a:lnSpc>
        <a:spcBef>
          <a:spcPts val="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17" indent="-457155" algn="l" defTabSz="1828619" rtl="0" eaLnBrk="1" latinLnBrk="0" hangingPunct="1">
        <a:lnSpc>
          <a:spcPts val="4000"/>
        </a:lnSpc>
        <a:spcBef>
          <a:spcPts val="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285772" indent="-457155" algn="l" defTabSz="1828619" rtl="0" eaLnBrk="1" latinLnBrk="0" hangingPunct="1">
        <a:lnSpc>
          <a:spcPts val="4000"/>
        </a:lnSpc>
        <a:spcBef>
          <a:spcPts val="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699" indent="-457155" algn="l" defTabSz="182861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007" indent="-457155" algn="l" defTabSz="182861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315" indent="-457155" algn="l" defTabSz="182861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1623" indent="-457155" algn="l" defTabSz="182861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82861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08" algn="l" defTabSz="182861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619" algn="l" defTabSz="182861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927" algn="l" defTabSz="182861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235" algn="l" defTabSz="182861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543" algn="l" defTabSz="182861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852" algn="l" defTabSz="182861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160" algn="l" defTabSz="182861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468" algn="l" defTabSz="182861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F26B43"/>
          </p15:clr>
        </p15:guide>
        <p15:guide id="2" pos="767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www.usn.no/studier/utdanning-med-lonn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n.no/studier/praksis/praksis-ved-fakultet-for-teknologi-naturvitenskap-og-maritime-fag/naringsbachelor/" TargetMode="External"/><Relationship Id="rId2" Type="http://schemas.openxmlformats.org/officeDocument/2006/relationships/hyperlink" Target="https://www.usn.no/studier/praksis/valgemnet-ingeniorpraksis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9EB69926-C765-57EB-2B05-BB2DE926AA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DCBDA48-26AF-B789-FAB7-D75DA7FE71E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E705E80-168A-3121-38C9-E9250F8DFC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16E4AF54-8095-7828-D788-DAA4787C1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142" y="3719301"/>
            <a:ext cx="16195733" cy="8695920"/>
          </a:xfrm>
        </p:spPr>
        <p:txBody>
          <a:bodyPr/>
          <a:lstStyle/>
          <a:p>
            <a:r>
              <a:rPr lang="nb-NO" sz="9600" dirty="0"/>
              <a:t>Industrimaster, en smart modell for rekruttering av ingeniører</a:t>
            </a:r>
            <a:br>
              <a:rPr lang="nb-NO" sz="9600" dirty="0"/>
            </a:br>
            <a:br>
              <a:rPr lang="nb-NO" sz="9600" dirty="0"/>
            </a:br>
            <a:r>
              <a:rPr lang="nb-NO" sz="5400" dirty="0"/>
              <a:t>Vanessa Skrede og Even Zimmer, ZP</a:t>
            </a:r>
            <a:br>
              <a:rPr lang="nb-NO" sz="5400" dirty="0"/>
            </a:br>
            <a:r>
              <a:rPr lang="nb-NO" sz="5400" dirty="0"/>
              <a:t>Vivil Hunding Strømme, USN</a:t>
            </a:r>
            <a:br>
              <a:rPr lang="nb-NO" sz="9600" dirty="0"/>
            </a:br>
            <a:r>
              <a:rPr lang="nb-NO" sz="3200" dirty="0"/>
              <a:t>Horten Tech Talks fredag 20. oktober </a:t>
            </a:r>
            <a:br>
              <a:rPr lang="nb-NO" sz="9600" dirty="0"/>
            </a:br>
            <a:endParaRPr lang="nb-NO" dirty="0"/>
          </a:p>
        </p:txBody>
      </p:sp>
      <p:sp>
        <p:nvSpPr>
          <p:cNvPr id="7" name="Plassholder for bunntekst 6">
            <a:extLst>
              <a:ext uri="{FF2B5EF4-FFF2-40B4-BE49-F238E27FC236}">
                <a16:creationId xmlns:a16="http://schemas.microsoft.com/office/drawing/2014/main" id="{C0A3D5C2-7E1E-18D6-0FA4-BB6AF7DB6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Navn på enhet / fakultet / institutt / presentasjon</a:t>
            </a:r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533F9018-7916-FBFC-5731-A1624A2BB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1797-DC0E-45BC-9A66-B1CCC5925A5F}" type="slidenum">
              <a:rPr lang="nb-NO" smtClean="0"/>
              <a:pPr/>
              <a:t>1</a:t>
            </a:fld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7B3D21CF-D854-B3E2-3422-EB0A1E2E36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88448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2B0C64-64BF-0BFB-190A-685915DA7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Industrimaster – kort fortalt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76FC91-4030-98F2-E146-5BFE5D2D0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143" y="2473931"/>
            <a:ext cx="15033424" cy="9147261"/>
          </a:xfrm>
        </p:spPr>
        <p:txBody>
          <a:bodyPr/>
          <a:lstStyle/>
          <a:p>
            <a:r>
              <a:rPr lang="nb-NO" dirty="0"/>
              <a:t>Bedrifter som har samarbeidsavtale med USN legger til rette for en eller flere </a:t>
            </a:r>
            <a:br>
              <a:rPr lang="nb-NO" dirty="0"/>
            </a:br>
            <a:r>
              <a:rPr lang="nb-NO" b="1" dirty="0"/>
              <a:t>halve stillinger</a:t>
            </a:r>
            <a:r>
              <a:rPr lang="nb-NO" dirty="0"/>
              <a:t>/tre år og setter av tid til veiledning av student og samarbeid med USN-ansatte</a:t>
            </a:r>
          </a:p>
          <a:p>
            <a:r>
              <a:rPr lang="nb-NO" dirty="0"/>
              <a:t>Studenter i siste semester av bachelor eller allerede ferdige ingeniører,</a:t>
            </a:r>
            <a:br>
              <a:rPr lang="nb-NO" dirty="0"/>
            </a:br>
            <a:r>
              <a:rPr lang="nb-NO" b="1" dirty="0"/>
              <a:t>søker </a:t>
            </a:r>
            <a:r>
              <a:rPr lang="nb-NO" dirty="0"/>
              <a:t>USN om studieplass i vårsemesteret </a:t>
            </a:r>
          </a:p>
          <a:p>
            <a:r>
              <a:rPr lang="nb-NO" dirty="0"/>
              <a:t>Bedriftene mottar </a:t>
            </a:r>
            <a:r>
              <a:rPr lang="nb-NO" b="1" dirty="0"/>
              <a:t>søknader </a:t>
            </a:r>
            <a:r>
              <a:rPr lang="nb-NO" dirty="0"/>
              <a:t>fra kvalifiserte søkere og starter sin rekrutteringsprosess</a:t>
            </a:r>
          </a:p>
          <a:p>
            <a:r>
              <a:rPr lang="nb-NO" dirty="0"/>
              <a:t>Studenten kan gå på flere </a:t>
            </a:r>
            <a:r>
              <a:rPr lang="nb-NO" b="1" dirty="0"/>
              <a:t>intervjuer</a:t>
            </a:r>
            <a:r>
              <a:rPr lang="nb-NO" dirty="0"/>
              <a:t> og få flere tilbud, men er den som til slutt velger arbeidsgiver</a:t>
            </a:r>
          </a:p>
          <a:p>
            <a:r>
              <a:rPr lang="nb-NO" dirty="0"/>
              <a:t>Studietilbud sendes i mai til de søkerne som har fått </a:t>
            </a:r>
            <a:r>
              <a:rPr lang="nb-NO" b="1" dirty="0"/>
              <a:t>arbeidskontrakt</a:t>
            </a:r>
          </a:p>
          <a:p>
            <a:r>
              <a:rPr lang="nb-NO" dirty="0"/>
              <a:t>Det signeres </a:t>
            </a:r>
            <a:r>
              <a:rPr lang="nb-NO" b="1" dirty="0" err="1"/>
              <a:t>trepartsavtale</a:t>
            </a:r>
            <a:r>
              <a:rPr lang="nb-NO" dirty="0"/>
              <a:t> </a:t>
            </a:r>
          </a:p>
          <a:p>
            <a:r>
              <a:rPr lang="nb-NO" dirty="0"/>
              <a:t>Studie- og jobbstart i høstsemesteret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85389F4-74A8-3F5E-3AF5-8DF8139CD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1797-DC0E-45BC-9A66-B1CCC5925A5F}" type="slidenum">
              <a:rPr lang="nb-NO" smtClean="0"/>
              <a:t>2</a:t>
            </a:fld>
            <a:endParaRPr lang="nb-NO"/>
          </a:p>
        </p:txBody>
      </p:sp>
      <p:pic>
        <p:nvPicPr>
          <p:cNvPr id="11" name="Bilde 10" descr="Et bilde som inneholder tekst, Menneskeansikt, klær, smil&#10;&#10;Automatisk generert beskrivelse">
            <a:extLst>
              <a:ext uri="{FF2B5EF4-FFF2-40B4-BE49-F238E27FC236}">
                <a16:creationId xmlns:a16="http://schemas.microsoft.com/office/drawing/2014/main" id="{3FC69CAA-EA43-0639-F5CC-02864C558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7163" y="0"/>
            <a:ext cx="771525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805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>
          <a:xfrm>
            <a:off x="55439122" y="33991589"/>
            <a:ext cx="6523434" cy="328231"/>
          </a:xfrm>
        </p:spPr>
        <p:txBody>
          <a:bodyPr/>
          <a:lstStyle/>
          <a:p>
            <a:pPr defTabSz="1219124">
              <a:lnSpc>
                <a:spcPct val="100000"/>
              </a:lnSpc>
              <a:defRPr/>
            </a:pPr>
            <a:fld id="{28385D78-4187-AD4C-B928-A8579EE9A756}" type="slidenum">
              <a:rPr lang="nb-NO" sz="2133">
                <a:solidFill>
                  <a:srgbClr val="252525"/>
                </a:solidFill>
                <a:latin typeface="Calibri"/>
              </a:rPr>
              <a:pPr defTabSz="1219124">
                <a:lnSpc>
                  <a:spcPct val="100000"/>
                </a:lnSpc>
                <a:defRPr/>
              </a:pPr>
              <a:t>3</a:t>
            </a:fld>
            <a:endParaRPr lang="nb-NO" sz="2133">
              <a:solidFill>
                <a:srgbClr val="252525"/>
              </a:solidFill>
              <a:latin typeface="Calibri"/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1" b="7083"/>
          <a:stretch/>
        </p:blipFill>
        <p:spPr>
          <a:xfrm>
            <a:off x="-1" y="893"/>
            <a:ext cx="24382413" cy="13715107"/>
          </a:xfrm>
          <a:prstGeom prst="rect">
            <a:avLst/>
          </a:prstGeom>
        </p:spPr>
      </p:pic>
      <p:sp>
        <p:nvSpPr>
          <p:cNvPr id="4" name="TekstSylinder 3"/>
          <p:cNvSpPr txBox="1"/>
          <p:nvPr/>
        </p:nvSpPr>
        <p:spPr>
          <a:xfrm>
            <a:off x="1586074" y="209704"/>
            <a:ext cx="16472336" cy="30878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1219124">
              <a:defRPr/>
            </a:pPr>
            <a:r>
              <a:rPr lang="nl-NL" sz="5333" dirty="0">
                <a:solidFill>
                  <a:srgbClr val="252525"/>
                </a:solidFill>
                <a:latin typeface="Calibri"/>
              </a:rPr>
              <a:t>Søkere har bachelor fra:</a:t>
            </a:r>
            <a:br>
              <a:rPr lang="nl-NL" sz="5333" dirty="0">
                <a:solidFill>
                  <a:srgbClr val="252525"/>
                </a:solidFill>
                <a:latin typeface="Calibri"/>
              </a:rPr>
            </a:br>
            <a:r>
              <a:rPr lang="nl-NL" sz="5333" i="1" dirty="0">
                <a:solidFill>
                  <a:srgbClr val="252525"/>
                </a:solidFill>
                <a:latin typeface="Calibri"/>
              </a:rPr>
              <a:t>NTNU – UiA – HiØ – OsloMet – UiS – UiT og </a:t>
            </a:r>
            <a:r>
              <a:rPr lang="nb-NO" sz="5333" dirty="0">
                <a:solidFill>
                  <a:srgbClr val="252525"/>
                </a:solidFill>
                <a:latin typeface="Calibri"/>
              </a:rPr>
              <a:t>USN. </a:t>
            </a:r>
            <a:br>
              <a:rPr lang="nb-NO" sz="5333" dirty="0">
                <a:solidFill>
                  <a:srgbClr val="252525"/>
                </a:solidFill>
                <a:latin typeface="Calibri"/>
              </a:rPr>
            </a:br>
            <a:r>
              <a:rPr lang="nb-NO" sz="4400" dirty="0">
                <a:solidFill>
                  <a:srgbClr val="252525"/>
                </a:solidFill>
                <a:latin typeface="Calibri"/>
              </a:rPr>
              <a:t>Vi har også y-veien, altså ingeniører som har fag- eller svennebrev. </a:t>
            </a:r>
            <a:br>
              <a:rPr lang="nb-NO" sz="4400" dirty="0">
                <a:solidFill>
                  <a:srgbClr val="252525"/>
                </a:solidFill>
                <a:latin typeface="Calibri"/>
              </a:rPr>
            </a:br>
            <a:r>
              <a:rPr lang="nb-NO" sz="4400" dirty="0">
                <a:solidFill>
                  <a:srgbClr val="252525"/>
                </a:solidFill>
                <a:latin typeface="Calibri"/>
              </a:rPr>
              <a:t>Her er våre studieretninger:</a:t>
            </a:r>
            <a:endParaRPr lang="nb-NO" sz="2133" dirty="0">
              <a:solidFill>
                <a:srgbClr val="252525"/>
              </a:solidFill>
              <a:latin typeface="Calibri"/>
            </a:endParaRPr>
          </a:p>
        </p:txBody>
      </p:sp>
      <p:sp>
        <p:nvSpPr>
          <p:cNvPr id="41" name="Rektangel 40"/>
          <p:cNvSpPr/>
          <p:nvPr/>
        </p:nvSpPr>
        <p:spPr>
          <a:xfrm>
            <a:off x="1586074" y="3942362"/>
            <a:ext cx="5695579" cy="88791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24">
              <a:defRPr/>
            </a:pPr>
            <a:endParaRPr lang="nb-NO" sz="4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2" name="Rektangel 41"/>
          <p:cNvSpPr/>
          <p:nvPr/>
        </p:nvSpPr>
        <p:spPr>
          <a:xfrm>
            <a:off x="2235459" y="6032858"/>
            <a:ext cx="4711736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24">
              <a:defRPr/>
            </a:pPr>
            <a:r>
              <a:rPr lang="nb-NO" sz="3200" b="1" dirty="0">
                <a:solidFill>
                  <a:srgbClr val="252525"/>
                </a:solidFill>
                <a:latin typeface="Calibri"/>
              </a:rPr>
              <a:t>Dataingeniør</a:t>
            </a:r>
          </a:p>
          <a:p>
            <a:pPr marL="571466" indent="-571466" defTabSz="1219124">
              <a:buFont typeface="Arial" charset="0"/>
              <a:buChar char="•"/>
              <a:defRPr/>
            </a:pPr>
            <a:r>
              <a:rPr lang="nb-NO" sz="2800" dirty="0">
                <a:solidFill>
                  <a:srgbClr val="252525"/>
                </a:solidFill>
                <a:latin typeface="Calibri"/>
              </a:rPr>
              <a:t>Cyber </a:t>
            </a:r>
            <a:r>
              <a:rPr lang="nb-NO" sz="2800" dirty="0" err="1">
                <a:solidFill>
                  <a:srgbClr val="252525"/>
                </a:solidFill>
                <a:latin typeface="Calibri"/>
              </a:rPr>
              <a:t>Physical</a:t>
            </a:r>
            <a:r>
              <a:rPr lang="nb-NO" sz="2800" dirty="0">
                <a:solidFill>
                  <a:srgbClr val="252525"/>
                </a:solidFill>
                <a:latin typeface="Calibri"/>
              </a:rPr>
              <a:t> Systems</a:t>
            </a:r>
            <a:br>
              <a:rPr lang="nb-NO" sz="3200" dirty="0">
                <a:solidFill>
                  <a:srgbClr val="252525"/>
                </a:solidFill>
                <a:latin typeface="Calibri"/>
              </a:rPr>
            </a:br>
            <a:endParaRPr lang="nb-NO" sz="3200" dirty="0">
              <a:solidFill>
                <a:srgbClr val="252525"/>
              </a:solidFill>
              <a:latin typeface="Calibri"/>
            </a:endParaRPr>
          </a:p>
          <a:p>
            <a:pPr defTabSz="1219124">
              <a:defRPr/>
            </a:pPr>
            <a:r>
              <a:rPr lang="nb-NO" sz="3200" b="1" dirty="0">
                <a:solidFill>
                  <a:srgbClr val="252525"/>
                </a:solidFill>
                <a:latin typeface="Calibri"/>
              </a:rPr>
              <a:t>Elektronikkingeniør</a:t>
            </a:r>
          </a:p>
          <a:p>
            <a:pPr marL="571466" indent="-571466" defTabSz="1219124">
              <a:buFont typeface="Arial" charset="0"/>
              <a:buChar char="•"/>
              <a:defRPr/>
            </a:pPr>
            <a:r>
              <a:rPr lang="nb-NO" sz="2800" dirty="0">
                <a:solidFill>
                  <a:srgbClr val="252525"/>
                </a:solidFill>
                <a:latin typeface="Calibri"/>
              </a:rPr>
              <a:t>Kybernetikk</a:t>
            </a:r>
            <a:br>
              <a:rPr lang="nb-NO" sz="3200" dirty="0">
                <a:solidFill>
                  <a:srgbClr val="252525"/>
                </a:solidFill>
                <a:latin typeface="Calibri"/>
              </a:rPr>
            </a:br>
            <a:endParaRPr lang="nb-NO" sz="3200" dirty="0">
              <a:solidFill>
                <a:srgbClr val="252525"/>
              </a:solidFill>
              <a:latin typeface="Calibri"/>
            </a:endParaRPr>
          </a:p>
          <a:p>
            <a:pPr defTabSz="1219124">
              <a:defRPr/>
            </a:pPr>
            <a:r>
              <a:rPr lang="nb-NO" sz="3200" b="1" dirty="0">
                <a:solidFill>
                  <a:srgbClr val="252525"/>
                </a:solidFill>
                <a:latin typeface="Calibri"/>
              </a:rPr>
              <a:t>Maskiningeniør</a:t>
            </a:r>
            <a:endParaRPr lang="nb-NO" sz="3200" dirty="0">
              <a:solidFill>
                <a:srgbClr val="252525"/>
              </a:solidFill>
              <a:latin typeface="Calibri"/>
            </a:endParaRPr>
          </a:p>
          <a:p>
            <a:pPr marL="571466" indent="-571466" defTabSz="1219124">
              <a:buFont typeface="Arial" charset="0"/>
              <a:buChar char="•"/>
              <a:defRPr/>
            </a:pPr>
            <a:r>
              <a:rPr lang="nb-NO" sz="2800" dirty="0">
                <a:solidFill>
                  <a:srgbClr val="0070C0"/>
                </a:solidFill>
                <a:latin typeface="Calibri"/>
              </a:rPr>
              <a:t>Produktutvikling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2503720" y="4140845"/>
            <a:ext cx="28005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24">
              <a:defRPr/>
            </a:pPr>
            <a:r>
              <a:rPr lang="nb-NO" sz="4800" dirty="0">
                <a:solidFill>
                  <a:srgbClr val="252525"/>
                </a:solidFill>
                <a:latin typeface="Calibri"/>
              </a:rPr>
              <a:t>Kongsberg</a:t>
            </a:r>
          </a:p>
        </p:txBody>
      </p:sp>
      <p:sp>
        <p:nvSpPr>
          <p:cNvPr id="43" name="Rektangel 42"/>
          <p:cNvSpPr/>
          <p:nvPr/>
        </p:nvSpPr>
        <p:spPr>
          <a:xfrm>
            <a:off x="17297693" y="3946914"/>
            <a:ext cx="5695579" cy="88791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24">
              <a:defRPr/>
            </a:pPr>
            <a:endParaRPr lang="nb-NO" sz="4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4" name="Rektangel 43"/>
          <p:cNvSpPr/>
          <p:nvPr/>
        </p:nvSpPr>
        <p:spPr>
          <a:xfrm>
            <a:off x="9343417" y="3964083"/>
            <a:ext cx="5695579" cy="88791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24">
              <a:defRPr/>
            </a:pPr>
            <a:endParaRPr lang="nb-NO" sz="4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Rektangel 38"/>
          <p:cNvSpPr/>
          <p:nvPr/>
        </p:nvSpPr>
        <p:spPr>
          <a:xfrm>
            <a:off x="9514560" y="5372057"/>
            <a:ext cx="5353291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24">
              <a:defRPr/>
            </a:pPr>
            <a:r>
              <a:rPr lang="nb-NO" sz="3200" b="1" dirty="0">
                <a:solidFill>
                  <a:srgbClr val="252525"/>
                </a:solidFill>
                <a:latin typeface="Calibri"/>
              </a:rPr>
              <a:t>Elektroingeniør</a:t>
            </a:r>
          </a:p>
          <a:p>
            <a:pPr marL="571466" indent="-571466" defTabSz="1219124">
              <a:buFont typeface="Arial" charset="0"/>
              <a:buChar char="•"/>
              <a:defRPr/>
            </a:pPr>
            <a:r>
              <a:rPr lang="nb-NO" sz="2800" dirty="0">
                <a:solidFill>
                  <a:srgbClr val="0070C0"/>
                </a:solidFill>
                <a:latin typeface="Calibri"/>
              </a:rPr>
              <a:t>Elkraftteknikk</a:t>
            </a:r>
          </a:p>
          <a:p>
            <a:pPr marL="571466" indent="-571466" defTabSz="1219124">
              <a:buFont typeface="Arial" charset="0"/>
              <a:buChar char="•"/>
              <a:defRPr/>
            </a:pPr>
            <a:r>
              <a:rPr lang="nb-NO" sz="2800" dirty="0">
                <a:solidFill>
                  <a:srgbClr val="0070C0"/>
                </a:solidFill>
                <a:latin typeface="Calibri"/>
              </a:rPr>
              <a:t>Informatikk og automatisering</a:t>
            </a:r>
            <a:br>
              <a:rPr lang="nb-NO" sz="2800" dirty="0">
                <a:solidFill>
                  <a:srgbClr val="252525"/>
                </a:solidFill>
                <a:latin typeface="Calibri"/>
              </a:rPr>
            </a:br>
            <a:endParaRPr lang="nb-NO" sz="2800" dirty="0">
              <a:solidFill>
                <a:srgbClr val="252525"/>
              </a:solidFill>
              <a:latin typeface="Calibri"/>
            </a:endParaRPr>
          </a:p>
          <a:p>
            <a:pPr defTabSz="1219124">
              <a:defRPr/>
            </a:pPr>
            <a:r>
              <a:rPr lang="nb-NO" sz="3200" b="1" dirty="0">
                <a:solidFill>
                  <a:srgbClr val="252525"/>
                </a:solidFill>
                <a:latin typeface="Calibri"/>
              </a:rPr>
              <a:t>Maskiningeniør</a:t>
            </a:r>
          </a:p>
          <a:p>
            <a:pPr marL="571466" indent="-571466" defTabSz="1219124">
              <a:buFont typeface="Arial" charset="0"/>
              <a:buChar char="•"/>
              <a:defRPr/>
            </a:pPr>
            <a:r>
              <a:rPr lang="nb-NO" sz="2800" dirty="0">
                <a:solidFill>
                  <a:srgbClr val="0070C0"/>
                </a:solidFill>
                <a:latin typeface="Calibri"/>
              </a:rPr>
              <a:t>Konstruksjonsteknikk</a:t>
            </a:r>
          </a:p>
          <a:p>
            <a:pPr marL="1219124" lvl="1" defTabSz="1219124">
              <a:defRPr/>
            </a:pPr>
            <a:endParaRPr lang="nb-NO" sz="3200" dirty="0">
              <a:solidFill>
                <a:srgbClr val="252525"/>
              </a:solidFill>
              <a:latin typeface="Calibri"/>
            </a:endParaRPr>
          </a:p>
          <a:p>
            <a:pPr defTabSz="1219124">
              <a:defRPr/>
            </a:pPr>
            <a:r>
              <a:rPr lang="nb-NO" sz="3200" b="1" dirty="0" err="1">
                <a:solidFill>
                  <a:srgbClr val="252525"/>
                </a:solidFill>
                <a:latin typeface="Calibri"/>
              </a:rPr>
              <a:t>Byggingeniør</a:t>
            </a:r>
            <a:endParaRPr lang="nb-NO" sz="3200" b="1" dirty="0">
              <a:solidFill>
                <a:srgbClr val="252525"/>
              </a:solidFill>
              <a:latin typeface="Calibri"/>
            </a:endParaRPr>
          </a:p>
          <a:p>
            <a:pPr marL="571466" indent="-571466" defTabSz="1219124">
              <a:buFont typeface="Arial" charset="0"/>
              <a:buChar char="•"/>
              <a:defRPr/>
            </a:pPr>
            <a:r>
              <a:rPr lang="nb-NO" sz="2800" dirty="0">
                <a:solidFill>
                  <a:srgbClr val="0070C0"/>
                </a:solidFill>
                <a:latin typeface="Calibri"/>
              </a:rPr>
              <a:t>Konstruksjon og </a:t>
            </a:r>
            <a:r>
              <a:rPr lang="nb-NO" sz="2800" dirty="0" err="1">
                <a:solidFill>
                  <a:srgbClr val="0070C0"/>
                </a:solidFill>
                <a:latin typeface="Calibri"/>
              </a:rPr>
              <a:t>byggdesign</a:t>
            </a:r>
            <a:endParaRPr lang="nb-NO" sz="2800" dirty="0">
              <a:solidFill>
                <a:srgbClr val="0070C0"/>
              </a:solidFill>
              <a:latin typeface="Calibri"/>
            </a:endParaRPr>
          </a:p>
          <a:p>
            <a:pPr marL="571466" indent="-571466" defTabSz="1219124">
              <a:buFont typeface="Arial" charset="0"/>
              <a:buChar char="•"/>
              <a:defRPr/>
            </a:pPr>
            <a:r>
              <a:rPr lang="nb-NO" sz="2800" dirty="0">
                <a:solidFill>
                  <a:srgbClr val="0070C0"/>
                </a:solidFill>
                <a:latin typeface="Calibri"/>
              </a:rPr>
              <a:t>Plan og infrastruktur</a:t>
            </a:r>
            <a:br>
              <a:rPr lang="nb-NO" sz="3200" dirty="0">
                <a:solidFill>
                  <a:srgbClr val="252525"/>
                </a:solidFill>
                <a:latin typeface="Calibri"/>
              </a:rPr>
            </a:br>
            <a:endParaRPr lang="nb-NO" sz="3200" dirty="0">
              <a:solidFill>
                <a:srgbClr val="252525"/>
              </a:solidFill>
              <a:latin typeface="Calibri"/>
            </a:endParaRPr>
          </a:p>
          <a:p>
            <a:pPr defTabSz="1219124">
              <a:defRPr/>
            </a:pPr>
            <a:r>
              <a:rPr lang="nb-NO" sz="3200" b="1" dirty="0">
                <a:solidFill>
                  <a:srgbClr val="252525"/>
                </a:solidFill>
                <a:latin typeface="Calibri"/>
              </a:rPr>
              <a:t>Kjemiingeniør</a:t>
            </a:r>
            <a:r>
              <a:rPr lang="nb-NO" sz="3200" dirty="0">
                <a:solidFill>
                  <a:srgbClr val="252525"/>
                </a:solidFill>
                <a:latin typeface="Calibri"/>
              </a:rPr>
              <a:t> </a:t>
            </a:r>
          </a:p>
          <a:p>
            <a:pPr marL="571466" indent="-571466" defTabSz="1219124">
              <a:buFont typeface="Arial" charset="0"/>
              <a:buChar char="•"/>
              <a:defRPr/>
            </a:pPr>
            <a:r>
              <a:rPr lang="nb-NO" sz="2800" dirty="0">
                <a:solidFill>
                  <a:srgbClr val="0070C0"/>
                </a:solidFill>
                <a:latin typeface="Calibri"/>
              </a:rPr>
              <a:t>Ren energi- og prosessteknologi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10080837" y="4140845"/>
            <a:ext cx="27362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24">
              <a:defRPr/>
            </a:pPr>
            <a:r>
              <a:rPr lang="nb-NO" sz="4800" dirty="0">
                <a:solidFill>
                  <a:srgbClr val="252525"/>
                </a:solidFill>
                <a:latin typeface="Calibri"/>
              </a:rPr>
              <a:t>Porsgrunn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18437238" y="4140845"/>
            <a:ext cx="2214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24">
              <a:defRPr/>
            </a:pPr>
            <a:r>
              <a:rPr lang="nb-NO" sz="4800" dirty="0">
                <a:solidFill>
                  <a:srgbClr val="252525"/>
                </a:solidFill>
                <a:latin typeface="Calibri"/>
              </a:rPr>
              <a:t>Vestfold</a:t>
            </a:r>
          </a:p>
        </p:txBody>
      </p:sp>
      <p:sp>
        <p:nvSpPr>
          <p:cNvPr id="40" name="Rektangel 39"/>
          <p:cNvSpPr/>
          <p:nvPr/>
        </p:nvSpPr>
        <p:spPr>
          <a:xfrm>
            <a:off x="17493757" y="5440431"/>
            <a:ext cx="535329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24">
              <a:defRPr/>
            </a:pPr>
            <a:r>
              <a:rPr lang="nb-NO" sz="3200" b="1" dirty="0">
                <a:solidFill>
                  <a:srgbClr val="252525"/>
                </a:solidFill>
                <a:latin typeface="Calibri"/>
              </a:rPr>
              <a:t>Dataingeniør</a:t>
            </a:r>
          </a:p>
          <a:p>
            <a:pPr marL="571466" indent="-571466" defTabSz="1219124">
              <a:buFont typeface="Arial" charset="0"/>
              <a:buChar char="•"/>
              <a:defRPr/>
            </a:pPr>
            <a:r>
              <a:rPr lang="nb-NO" sz="2800" dirty="0">
                <a:solidFill>
                  <a:srgbClr val="252525"/>
                </a:solidFill>
                <a:latin typeface="Calibri"/>
              </a:rPr>
              <a:t>Cybersikkerhet</a:t>
            </a:r>
          </a:p>
          <a:p>
            <a:pPr marL="1219124" lvl="1" defTabSz="1219124">
              <a:defRPr/>
            </a:pPr>
            <a:endParaRPr lang="nb-NO" sz="3200" dirty="0">
              <a:solidFill>
                <a:srgbClr val="252525"/>
              </a:solidFill>
              <a:latin typeface="Calibri"/>
            </a:endParaRPr>
          </a:p>
          <a:p>
            <a:pPr defTabSz="1219124">
              <a:defRPr/>
            </a:pPr>
            <a:r>
              <a:rPr lang="nb-NO" sz="3200" b="1" dirty="0">
                <a:solidFill>
                  <a:srgbClr val="252525"/>
                </a:solidFill>
                <a:latin typeface="Calibri"/>
              </a:rPr>
              <a:t>Elektronikkingeniør</a:t>
            </a:r>
          </a:p>
          <a:p>
            <a:pPr marL="571466" indent="-571466" defTabSz="1219124">
              <a:buFont typeface="Arial" charset="0"/>
              <a:buChar char="•"/>
              <a:defRPr/>
            </a:pPr>
            <a:r>
              <a:rPr lang="nb-NO" sz="2800" dirty="0">
                <a:solidFill>
                  <a:srgbClr val="252525"/>
                </a:solidFill>
                <a:latin typeface="Calibri"/>
              </a:rPr>
              <a:t>Elektronisk systemdesign</a:t>
            </a:r>
          </a:p>
          <a:p>
            <a:pPr marL="571466" indent="-571466" defTabSz="1219124">
              <a:buFont typeface="Arial" charset="0"/>
              <a:buChar char="•"/>
              <a:defRPr/>
            </a:pPr>
            <a:r>
              <a:rPr lang="nb-NO" sz="2800" dirty="0">
                <a:solidFill>
                  <a:srgbClr val="252525"/>
                </a:solidFill>
                <a:latin typeface="Calibri"/>
              </a:rPr>
              <a:t>Mikro- og nanoteknologi</a:t>
            </a:r>
          </a:p>
          <a:p>
            <a:pPr marL="651877" lvl="1" defTabSz="1219124">
              <a:defRPr/>
            </a:pPr>
            <a:endParaRPr lang="nb-NO" sz="3200" dirty="0">
              <a:solidFill>
                <a:srgbClr val="252525"/>
              </a:solidFill>
              <a:latin typeface="Calibri"/>
            </a:endParaRPr>
          </a:p>
          <a:p>
            <a:pPr defTabSz="1219124">
              <a:defRPr/>
            </a:pPr>
            <a:r>
              <a:rPr lang="nb-NO" sz="3200" b="1" dirty="0">
                <a:solidFill>
                  <a:srgbClr val="252525"/>
                </a:solidFill>
                <a:latin typeface="Calibri"/>
              </a:rPr>
              <a:t>Elektroingeniør</a:t>
            </a:r>
          </a:p>
          <a:p>
            <a:pPr marL="571466" indent="-571466" defTabSz="1219124">
              <a:buFont typeface="Arial" charset="0"/>
              <a:buChar char="•"/>
              <a:defRPr/>
            </a:pPr>
            <a:r>
              <a:rPr lang="nb-NO" sz="2800" dirty="0">
                <a:solidFill>
                  <a:srgbClr val="252525"/>
                </a:solidFill>
                <a:latin typeface="Calibri"/>
              </a:rPr>
              <a:t>Elektro-automasjon og robotikk</a:t>
            </a:r>
            <a:br>
              <a:rPr lang="nb-NO" sz="3200" dirty="0">
                <a:solidFill>
                  <a:srgbClr val="252525"/>
                </a:solidFill>
                <a:latin typeface="Calibri"/>
              </a:rPr>
            </a:br>
            <a:endParaRPr lang="nb-NO" sz="3200" dirty="0">
              <a:solidFill>
                <a:srgbClr val="252525"/>
              </a:solidFill>
              <a:latin typeface="Calibri"/>
            </a:endParaRPr>
          </a:p>
          <a:p>
            <a:pPr defTabSz="1219124">
              <a:defRPr/>
            </a:pPr>
            <a:r>
              <a:rPr lang="nb-NO" sz="3200" b="1" dirty="0">
                <a:solidFill>
                  <a:srgbClr val="252525"/>
                </a:solidFill>
                <a:latin typeface="Calibri"/>
              </a:rPr>
              <a:t>Maskiningeniør</a:t>
            </a:r>
            <a:r>
              <a:rPr lang="nb-NO" sz="3200" dirty="0">
                <a:solidFill>
                  <a:srgbClr val="252525"/>
                </a:solidFill>
                <a:latin typeface="Calibri"/>
              </a:rPr>
              <a:t> </a:t>
            </a:r>
          </a:p>
          <a:p>
            <a:pPr marL="571466" indent="-571466" defTabSz="1219124">
              <a:buFont typeface="Arial" charset="0"/>
              <a:buChar char="•"/>
              <a:defRPr/>
            </a:pPr>
            <a:r>
              <a:rPr lang="nb-NO" sz="2800" dirty="0">
                <a:solidFill>
                  <a:srgbClr val="0070C0"/>
                </a:solidFill>
                <a:latin typeface="Calibri"/>
              </a:rPr>
              <a:t>Produktdesign</a:t>
            </a:r>
          </a:p>
        </p:txBody>
      </p:sp>
    </p:spTree>
    <p:extLst>
      <p:ext uri="{BB962C8B-B14F-4D97-AF65-F5344CB8AC3E}">
        <p14:creationId xmlns:p14="http://schemas.microsoft.com/office/powerpoint/2010/main" val="25172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4D0781-EEAA-D8A4-9BCF-B39DC2B14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152" y="1692519"/>
            <a:ext cx="18290286" cy="2154436"/>
          </a:xfrm>
        </p:spPr>
        <p:txBody>
          <a:bodyPr/>
          <a:lstStyle/>
          <a:p>
            <a:r>
              <a:rPr lang="nb-NO" b="1" dirty="0"/>
              <a:t>Master </a:t>
            </a:r>
            <a:r>
              <a:rPr lang="nb-NO" b="1" dirty="0" err="1"/>
              <a:t>of</a:t>
            </a:r>
            <a:r>
              <a:rPr lang="nb-NO" b="1" dirty="0"/>
              <a:t> Science – industrimaster i 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940093-8DC9-AFD2-E0CB-E36A35C00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144" y="4069975"/>
            <a:ext cx="18290288" cy="8465617"/>
          </a:xfrm>
        </p:spPr>
        <p:txBody>
          <a:bodyPr/>
          <a:lstStyle/>
          <a:p>
            <a:r>
              <a:rPr lang="nb-NO" dirty="0"/>
              <a:t>Mikro- og nanosystemteknologi</a:t>
            </a:r>
          </a:p>
          <a:p>
            <a:r>
              <a:rPr lang="nb-NO" dirty="0"/>
              <a:t>Informatikk </a:t>
            </a:r>
            <a:r>
              <a:rPr lang="nb-NO" sz="1800" dirty="0"/>
              <a:t>(tidligere Computer Science)</a:t>
            </a:r>
          </a:p>
          <a:p>
            <a:r>
              <a:rPr lang="nb-NO" dirty="0"/>
              <a:t>Systems Engineering</a:t>
            </a:r>
          </a:p>
          <a:p>
            <a:r>
              <a:rPr lang="nb-NO" dirty="0"/>
              <a:t>IT og Automasjon, Porsgrunn</a:t>
            </a:r>
          </a:p>
          <a:p>
            <a:r>
              <a:rPr lang="nb-NO" dirty="0"/>
              <a:t>Electrical Power Engineering</a:t>
            </a:r>
          </a:p>
          <a:p>
            <a:r>
              <a:rPr lang="nb-NO" dirty="0"/>
              <a:t>Søknad inne om Prosessteknologi</a:t>
            </a:r>
          </a:p>
          <a:p>
            <a:r>
              <a:rPr lang="nb-NO" i="1" dirty="0"/>
              <a:t>På HH: Digitaliseringsledelse - Regnskap og revisjon</a:t>
            </a:r>
          </a:p>
          <a:p>
            <a:r>
              <a:rPr lang="nb-NO" dirty="0">
                <a:hlinkClick r:id="rId2"/>
              </a:rPr>
              <a:t>Utdanning med lønn - Universitetet i Sørøst-Norge (usn.no)</a:t>
            </a:r>
            <a:r>
              <a:rPr lang="nb-NO" i="1" dirty="0"/>
              <a:t> </a:t>
            </a:r>
          </a:p>
          <a:p>
            <a:r>
              <a:rPr lang="nb-NO" i="1" dirty="0"/>
              <a:t> 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F095BD8-2C1F-FF5C-E811-FEF6D0A47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1797-DC0E-45BC-9A66-B1CCC5925A5F}" type="slidenum">
              <a:rPr lang="nb-NO" smtClean="0"/>
              <a:t>4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9183A25-1FC1-6C7D-2182-A9E4BB28B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1281" y="4516016"/>
            <a:ext cx="9705213" cy="4132684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74930A42-1A6F-D5CB-486E-3BEB1387F8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0377" y="4451800"/>
            <a:ext cx="6798284" cy="41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15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CB661910-E917-A34C-C539-0FCE3DA5E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146" y="1012536"/>
            <a:ext cx="13633031" cy="2154436"/>
          </a:xfrm>
        </p:spPr>
        <p:txBody>
          <a:bodyPr/>
          <a:lstStyle/>
          <a:p>
            <a:r>
              <a:rPr lang="en-US" dirty="0"/>
              <a:t>Andre </a:t>
            </a:r>
            <a:r>
              <a:rPr lang="en-US" dirty="0" err="1"/>
              <a:t>muligheter</a:t>
            </a:r>
            <a:r>
              <a:rPr lang="en-US" dirty="0"/>
              <a:t> for </a:t>
            </a:r>
            <a:r>
              <a:rPr lang="en-US" dirty="0" err="1"/>
              <a:t>samarbeid</a:t>
            </a:r>
            <a:r>
              <a:rPr lang="en-US" dirty="0"/>
              <a:t>: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2E97EDE8-C357-CAC9-0447-C26697E83955}"/>
              </a:ext>
            </a:extLst>
          </p:cNvPr>
          <p:cNvSpPr txBox="1"/>
          <p:nvPr/>
        </p:nvSpPr>
        <p:spPr>
          <a:xfrm>
            <a:off x="1026766" y="3438209"/>
            <a:ext cx="13633031" cy="7552276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/>
          <a:p>
            <a:pPr marL="304797" defTabSz="1828619">
              <a:lnSpc>
                <a:spcPts val="4000"/>
              </a:lnSpc>
              <a:spcAft>
                <a:spcPts val="2133"/>
              </a:spcAft>
              <a:defRPr/>
            </a:pPr>
            <a:endParaRPr lang="nb-NO" sz="4800" dirty="0"/>
          </a:p>
          <a:p>
            <a:pPr marL="304797" defTabSz="1828619">
              <a:spcAft>
                <a:spcPts val="2133"/>
              </a:spcAft>
              <a:defRPr/>
            </a:pPr>
            <a:r>
              <a:rPr lang="nb-NO" sz="4800" dirty="0"/>
              <a:t>3. års ingeniørstudenter som ønsker å jobbe ulønnet ca. en dag i uken i ingeniørbedrift hele høstsemesteret, kan søke om </a:t>
            </a:r>
            <a:r>
              <a:rPr lang="nb-NO" sz="4800" dirty="0" err="1"/>
              <a:t>valgemnet</a:t>
            </a:r>
            <a:r>
              <a:rPr lang="nb-NO" sz="4800" dirty="0"/>
              <a:t> </a:t>
            </a:r>
            <a:r>
              <a:rPr lang="nb-NO" sz="4800" b="1" u="sng" dirty="0">
                <a:hlinkClick r:id="rId2"/>
              </a:rPr>
              <a:t>Ingeniørpraksis</a:t>
            </a:r>
            <a:endParaRPr lang="nb-NO" sz="4800" b="1" u="sng" dirty="0"/>
          </a:p>
          <a:p>
            <a:pPr marL="304797" defTabSz="1828619">
              <a:spcAft>
                <a:spcPts val="2133"/>
              </a:spcAft>
              <a:defRPr/>
            </a:pPr>
            <a:endParaRPr lang="nb-NO" sz="4800" dirty="0"/>
          </a:p>
          <a:p>
            <a:pPr marL="304797" defTabSz="1828619">
              <a:spcAft>
                <a:spcPts val="2133"/>
              </a:spcAft>
              <a:defRPr/>
            </a:pPr>
            <a:r>
              <a:rPr lang="nb-NO" sz="4800" dirty="0"/>
              <a:t>Vestfold tilbyr ingeniørstudenter tar 3. studieår over </a:t>
            </a:r>
            <a:br>
              <a:rPr lang="nb-NO" sz="4800" dirty="0"/>
            </a:br>
            <a:r>
              <a:rPr lang="nb-NO" sz="4800" dirty="0"/>
              <a:t>2 år som midlertidig ansatt på halv lønn i ingeniørbedrift gjennom spesialiseringen </a:t>
            </a:r>
            <a:r>
              <a:rPr lang="nb-NO" sz="4800" b="1" u="sng" dirty="0">
                <a:hlinkClick r:id="rId3"/>
              </a:rPr>
              <a:t>Næringsbachelor</a:t>
            </a:r>
            <a:br>
              <a:rPr lang="nb-NO" sz="4800" b="1" u="sng" dirty="0"/>
            </a:br>
            <a:endParaRPr lang="nb-NO" sz="4800" dirty="0"/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49A62AC3-5865-FC0B-61E3-E847C60A5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791024" y="12654999"/>
            <a:ext cx="2446447" cy="307778"/>
          </a:xfrm>
        </p:spPr>
        <p:txBody>
          <a:bodyPr/>
          <a:lstStyle/>
          <a:p>
            <a:pPr>
              <a:spcAft>
                <a:spcPts val="600"/>
              </a:spcAft>
            </a:pPr>
            <a:fld id="{F9601797-DC0E-45BC-9A66-B1CCC5925A5F}" type="slidenum">
              <a:rPr lang="nb-NO" smtClean="0"/>
              <a:pPr>
                <a:spcAft>
                  <a:spcPts val="600"/>
                </a:spcAft>
              </a:pPr>
              <a:t>5</a:t>
            </a:fld>
            <a:endParaRPr lang="nb-NO"/>
          </a:p>
        </p:txBody>
      </p:sp>
      <p:pic>
        <p:nvPicPr>
          <p:cNvPr id="3" name="Bilde 2" descr="Et bilde som inneholder tekst, skjermbilde, Font, fiol&#10;&#10;Automatisk generert beskrivelse">
            <a:extLst>
              <a:ext uri="{FF2B5EF4-FFF2-40B4-BE49-F238E27FC236}">
                <a16:creationId xmlns:a16="http://schemas.microsoft.com/office/drawing/2014/main" id="{20722D45-0A7D-0AFE-5590-801461CB03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5519" y="0"/>
            <a:ext cx="7715249" cy="13716000"/>
          </a:xfrm>
          <a:prstGeom prst="rect">
            <a:avLst/>
          </a:prstGeom>
          <a:noFill/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066AF4A6-C23B-56E7-1E15-3C661341A97B}"/>
              </a:ext>
            </a:extLst>
          </p:cNvPr>
          <p:cNvSpPr txBox="1"/>
          <p:nvPr/>
        </p:nvSpPr>
        <p:spPr>
          <a:xfrm>
            <a:off x="4414058" y="5605600"/>
            <a:ext cx="1847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24">
              <a:defRPr/>
            </a:pPr>
            <a:endParaRPr lang="nb-NO" sz="4800" dirty="0">
              <a:solidFill>
                <a:srgbClr val="252525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6995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ma">
  <a:themeElements>
    <a:clrScheme name="Office">
      <a:dk1>
        <a:srgbClr val="000000"/>
      </a:dk1>
      <a:lt1>
        <a:srgbClr val="FFFFFF"/>
      </a:lt1>
      <a:dk2>
        <a:srgbClr val="2F0B63"/>
      </a:dk2>
      <a:lt2>
        <a:srgbClr val="CDB9FC"/>
      </a:lt2>
      <a:accent1>
        <a:srgbClr val="7800F0"/>
      </a:accent1>
      <a:accent2>
        <a:srgbClr val="FF6202"/>
      </a:accent2>
      <a:accent3>
        <a:srgbClr val="2F0B63"/>
      </a:accent3>
      <a:accent4>
        <a:srgbClr val="EF7DBB"/>
      </a:accent4>
      <a:accent5>
        <a:srgbClr val="9359EF"/>
      </a:accent5>
      <a:accent6>
        <a:srgbClr val="CFFF1F"/>
      </a:accent6>
      <a:hlink>
        <a:srgbClr val="2F0B63"/>
      </a:hlink>
      <a:folHlink>
        <a:srgbClr val="2F0B63"/>
      </a:folHlink>
    </a:clrScheme>
    <a:fontScheme name="Egendefinert 48">
      <a:majorFont>
        <a:latin typeface="Maison Neue Demi"/>
        <a:ea typeface=""/>
        <a:cs typeface=""/>
      </a:majorFont>
      <a:minorFont>
        <a:latin typeface="Maison Neue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7800F0"/>
    </a:custClr>
    <a:custClr name="Custom Color 2">
      <a:srgbClr val="9359EF"/>
    </a:custClr>
    <a:custClr name="Custom Color 3">
      <a:srgbClr val="CDB9FC"/>
    </a:custClr>
    <a:custClr name="Custom Color 4">
      <a:srgbClr val="FF6202"/>
    </a:custClr>
    <a:custClr name="Custom Color 5">
      <a:srgbClr val="FFD9B1"/>
    </a:custClr>
    <a:custClr name="Custom Color 6">
      <a:srgbClr val="FFEBD3"/>
    </a:custClr>
    <a:custClr name="Custom Color 7">
      <a:srgbClr val="FFF5EE"/>
    </a:custClr>
    <a:custClr name="Custom Color 8">
      <a:srgbClr val="2F0B63"/>
    </a:custClr>
    <a:custClr name="Custom Color 9">
      <a:srgbClr val="9595F9"/>
    </a:custClr>
    <a:custClr name="Custom Color 10">
      <a:srgbClr val="DAD9FF"/>
    </a:custClr>
    <a:custClr name="Custom Color 11">
      <a:srgbClr val="EF7DBB"/>
    </a:custClr>
    <a:custClr name="Custom Color 12">
      <a:srgbClr val="FFCCED"/>
    </a:custClr>
    <a:custClr name="Custom Color 13">
      <a:srgbClr val="CFFF1F"/>
    </a:custClr>
    <a:custClr name="Custom Color 14">
      <a:srgbClr val="E4FF7D"/>
    </a:custClr>
  </a:custClrLst>
  <a:extLst>
    <a:ext uri="{05A4C25C-085E-4340-85A3-A5531E510DB2}">
      <thm15:themeFamily xmlns:thm15="http://schemas.microsoft.com/office/thememl/2012/main" name="USN_PPT_V3.potx" id="{1F918307-CDDF-4BA7-B022-E56E86E7C59F}" vid="{C97B7DE9-CAB1-4E79-9FDD-3A761A56B1D5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7800F0"/>
    </a:custClr>
    <a:custClr name="Custom Color 2">
      <a:srgbClr val="9359EF"/>
    </a:custClr>
    <a:custClr name="Custom Color 3">
      <a:srgbClr val="CDB9FC"/>
    </a:custClr>
    <a:custClr name="Custom Color 4">
      <a:srgbClr val="FF6202"/>
    </a:custClr>
    <a:custClr name="Custom Color 5">
      <a:srgbClr val="FFD9B1"/>
    </a:custClr>
    <a:custClr name="Custom Color 6">
      <a:srgbClr val="FFEBD3"/>
    </a:custClr>
    <a:custClr name="Custom Color 7">
      <a:srgbClr val="FFF5EE"/>
    </a:custClr>
    <a:custClr name="Custom Color 8">
      <a:srgbClr val="2F0B63"/>
    </a:custClr>
    <a:custClr name="Custom Color 9">
      <a:srgbClr val="9595F9"/>
    </a:custClr>
    <a:custClr name="Custom Color 10">
      <a:srgbClr val="DAD9FF"/>
    </a:custClr>
    <a:custClr name="Custom Color 11">
      <a:srgbClr val="EF7DBB"/>
    </a:custClr>
    <a:custClr name="Custom Color 12">
      <a:srgbClr val="FFCCED"/>
    </a:custClr>
    <a:custClr name="Custom Color 13">
      <a:srgbClr val="CFFF1F"/>
    </a:custClr>
    <a:custClr name="Custom Color 14">
      <a:srgbClr val="E4FF7D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90174BF76E95F4FA75E0CD97EDF8D25" ma:contentTypeVersion="14" ma:contentTypeDescription="Opprett et nytt dokument." ma:contentTypeScope="" ma:versionID="db2b553ac932908ec177502d883e10a9">
  <xsd:schema xmlns:xsd="http://www.w3.org/2001/XMLSchema" xmlns:xs="http://www.w3.org/2001/XMLSchema" xmlns:p="http://schemas.microsoft.com/office/2006/metadata/properties" xmlns:ns2="64bfd998-8c89-4979-8941-6c712821be78" xmlns:ns3="25347630-a373-40d1-8d59-fc59f19925ca" targetNamespace="http://schemas.microsoft.com/office/2006/metadata/properties" ma:root="true" ma:fieldsID="ad4159473a30faf7642e5eb0712ad539" ns2:_="" ns3:_="">
    <xsd:import namespace="64bfd998-8c89-4979-8941-6c712821be78"/>
    <xsd:import namespace="25347630-a373-40d1-8d59-fc59f19925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bfd998-8c89-4979-8941-6c712821be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2" nillable="true" ma:taxonomy="true" ma:internalName="lcf76f155ced4ddcb4097134ff3c332f" ma:taxonomyFieldName="MediaServiceImageTags" ma:displayName="Bildemerkelapper" ma:readOnly="false" ma:fieldId="{5cf76f15-5ced-4ddc-b409-7134ff3c332f}" ma:taxonomyMulti="true" ma:sspId="7d912fff-f0be-4533-ba2b-d4ff65658f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347630-a373-40d1-8d59-fc59f19925ca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cb6b98cb-2813-4eb5-ad5f-e5c752d94c43}" ma:internalName="TaxCatchAll" ma:showField="CatchAllData" ma:web="25347630-a373-40d1-8d59-fc59f19925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5347630-a373-40d1-8d59-fc59f19925ca" xsi:nil="true"/>
    <lcf76f155ced4ddcb4097134ff3c332f xmlns="64bfd998-8c89-4979-8941-6c712821be7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F02B9FD-56AA-4787-8FCD-901C81ADC57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DE4195-30BF-40BA-BEEA-5E35736C37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bfd998-8c89-4979-8941-6c712821be78"/>
    <ds:schemaRef ds:uri="25347630-a373-40d1-8d59-fc59f19925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52D97F-7010-423F-B2A1-DF02CBCE7A18}">
  <ds:schemaRefs>
    <ds:schemaRef ds:uri="http://schemas.microsoft.com/office/2006/documentManagement/types"/>
    <ds:schemaRef ds:uri="http://schemas.microsoft.com/office/infopath/2007/PartnerControls"/>
    <ds:schemaRef ds:uri="1cf5acc3-cd46-4879-937e-91ab1bd46c88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f16ec4e6-66d9-4a7a-9b97-d20375fc3814"/>
    <ds:schemaRef ds:uri="http://www.w3.org/XML/1998/namespace"/>
    <ds:schemaRef ds:uri="http://purl.org/dc/dcmitype/"/>
    <ds:schemaRef ds:uri="25347630-a373-40d1-8d59-fc59f19925ca"/>
    <ds:schemaRef ds:uri="64bfd998-8c89-4979-8941-6c712821be7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USN_PPT_V3</Template>
  <TotalTime>56129</TotalTime>
  <Words>342</Words>
  <Application>Microsoft Office PowerPoint</Application>
  <PresentationFormat>Egendefinert</PresentationFormat>
  <Paragraphs>63</Paragraphs>
  <Slides>5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3" baseType="lpstr">
      <vt:lpstr>Arial</vt:lpstr>
      <vt:lpstr>Calibri</vt:lpstr>
      <vt:lpstr>ITC Clearface</vt:lpstr>
      <vt:lpstr>Maison Neue Bold</vt:lpstr>
      <vt:lpstr>Maison Neue Book</vt:lpstr>
      <vt:lpstr>Maison Neue Demi</vt:lpstr>
      <vt:lpstr>Times New Roman</vt:lpstr>
      <vt:lpstr>1_Office-tema</vt:lpstr>
      <vt:lpstr>Industrimaster, en smart modell for rekruttering av ingeniører  Vanessa Skrede og Even Zimmer, ZP Vivil Hunding Strømme, USN Horten Tech Talks fredag 20. oktober  </vt:lpstr>
      <vt:lpstr>Industrimaster – kort fortalt</vt:lpstr>
      <vt:lpstr>PowerPoint-presentasjon</vt:lpstr>
      <vt:lpstr>Master of Science – industrimaster i :</vt:lpstr>
      <vt:lpstr>Andre muligheter for samarbeid: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 situasjon - ny organisering – ny praksis</dc:title>
  <dc:creator>Microsoft Office-bruker</dc:creator>
  <cp:lastModifiedBy>Vivil Hunding Strømme</cp:lastModifiedBy>
  <cp:revision>22</cp:revision>
  <dcterms:created xsi:type="dcterms:W3CDTF">2023-03-20T14:44:27Z</dcterms:created>
  <dcterms:modified xsi:type="dcterms:W3CDTF">2023-10-16T11:39:40Z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0x010100E90174BF76E95F4FA75E0CD97EDF8D25</vt:lpwstr>
  </property>
  <property fmtid="{D5CDD505-2E9C-101B-9397-08002B2CF9AE}" pid="3" name="MediaServiceImageTags">
    <vt:lpwstr/>
  </property>
</Properties>
</file>