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Lst>
  <p:notesMasterIdLst>
    <p:notesMasterId r:id="rId22"/>
  </p:notesMasterIdLst>
  <p:sldIdLst>
    <p:sldId id="256" r:id="rId5"/>
    <p:sldId id="312" r:id="rId6"/>
    <p:sldId id="285" r:id="rId7"/>
    <p:sldId id="320" r:id="rId8"/>
    <p:sldId id="289" r:id="rId9"/>
    <p:sldId id="308" r:id="rId10"/>
    <p:sldId id="295" r:id="rId11"/>
    <p:sldId id="314" r:id="rId12"/>
    <p:sldId id="315" r:id="rId13"/>
    <p:sldId id="317" r:id="rId14"/>
    <p:sldId id="319" r:id="rId15"/>
    <p:sldId id="318" r:id="rId16"/>
    <p:sldId id="291" r:id="rId17"/>
    <p:sldId id="287" r:id="rId18"/>
    <p:sldId id="297" r:id="rId19"/>
    <p:sldId id="313" r:id="rId20"/>
    <p:sldId id="280" r:id="rId21"/>
  </p:sldIdLst>
  <p:sldSz cx="24382413" cy="13716000"/>
  <p:notesSz cx="6858000" cy="9144000"/>
  <p:defaultTextStyle>
    <a:defPPr>
      <a:defRPr lang="nb-NO"/>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D9FF"/>
    <a:srgbClr val="FF6202"/>
    <a:srgbClr val="D4EC8E"/>
    <a:srgbClr val="FFCCED"/>
    <a:srgbClr val="FFF5EE"/>
    <a:srgbClr val="CDB9FC"/>
    <a:srgbClr val="FFD9B1"/>
    <a:srgbClr val="7800F0"/>
    <a:srgbClr val="2F0B63"/>
    <a:srgbClr val="CFFF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55"/>
    <p:restoredTop sz="88592"/>
  </p:normalViewPr>
  <p:slideViewPr>
    <p:cSldViewPr snapToGrid="0">
      <p:cViewPr varScale="1">
        <p:scale>
          <a:sx n="54" d="100"/>
          <a:sy n="54" d="100"/>
        </p:scale>
        <p:origin x="736"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BFB841-3C12-4C02-B1A0-D670156CD078}"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50772377-D171-4AF3-BB35-EC2F80878C6F}">
      <dgm:prSet custT="1"/>
      <dgm:spPr/>
      <dgm:t>
        <a:bodyPr/>
        <a:lstStyle/>
        <a:p>
          <a:pPr algn="ctr"/>
          <a:br>
            <a:rPr lang="nb-NO" sz="5800" dirty="0"/>
          </a:br>
          <a:r>
            <a:rPr lang="nb-NO" sz="5800" dirty="0"/>
            <a:t>Vi mangler en helhetlig gjennomgang som tar for seg kjønnsskjevhet fra et sosialt perspektiv. </a:t>
          </a:r>
        </a:p>
        <a:p>
          <a:pPr algn="r"/>
          <a:r>
            <a:rPr lang="nb-NO" sz="4400" dirty="0"/>
            <a:t>Hall &amp; Ellis (2023) </a:t>
          </a:r>
          <a:endParaRPr lang="en-US" sz="4400" dirty="0"/>
        </a:p>
      </dgm:t>
    </dgm:pt>
    <dgm:pt modelId="{6021B7E7-ADB8-4AD5-8D96-8BE9C2849222}" type="parTrans" cxnId="{C077CCB4-B990-4719-A9B2-4F2AA8D137FC}">
      <dgm:prSet/>
      <dgm:spPr/>
      <dgm:t>
        <a:bodyPr/>
        <a:lstStyle/>
        <a:p>
          <a:endParaRPr lang="en-US"/>
        </a:p>
      </dgm:t>
    </dgm:pt>
    <dgm:pt modelId="{46D86000-6A44-4A76-8302-EA2F5BC59A21}" type="sibTrans" cxnId="{C077CCB4-B990-4719-A9B2-4F2AA8D137FC}">
      <dgm:prSet/>
      <dgm:spPr/>
      <dgm:t>
        <a:bodyPr/>
        <a:lstStyle/>
        <a:p>
          <a:endParaRPr lang="en-US"/>
        </a:p>
      </dgm:t>
    </dgm:pt>
    <dgm:pt modelId="{69381863-E0E6-4581-867D-62057E2EBC7D}">
      <dgm:prSet custT="1"/>
      <dgm:spPr/>
      <dgm:t>
        <a:bodyPr/>
        <a:lstStyle/>
        <a:p>
          <a:pPr algn="ctr"/>
          <a:br>
            <a:rPr lang="nb-NO" sz="5800" dirty="0"/>
          </a:br>
          <a:r>
            <a:rPr lang="nb-NO" sz="5800" dirty="0"/>
            <a:t> Teknologi en kilde til mangfold, men også til diskriminering. Spesielt når det gjelder kjønn.</a:t>
          </a:r>
        </a:p>
        <a:p>
          <a:pPr algn="r"/>
          <a:r>
            <a:rPr lang="nb-NO" sz="4400" dirty="0" err="1"/>
            <a:t>Herring</a:t>
          </a:r>
          <a:r>
            <a:rPr lang="nb-NO" sz="4400" dirty="0"/>
            <a:t> (2005) </a:t>
          </a:r>
          <a:endParaRPr lang="en-US" sz="4400" dirty="0"/>
        </a:p>
      </dgm:t>
    </dgm:pt>
    <dgm:pt modelId="{9E4164B6-0989-4753-9BAB-4EC1E6C7A2F5}" type="parTrans" cxnId="{0D8B49A4-A05F-48DA-8D02-6F52350EA9A9}">
      <dgm:prSet/>
      <dgm:spPr/>
      <dgm:t>
        <a:bodyPr/>
        <a:lstStyle/>
        <a:p>
          <a:endParaRPr lang="en-US"/>
        </a:p>
      </dgm:t>
    </dgm:pt>
    <dgm:pt modelId="{9F032FFD-E2F3-4337-ACEE-6EE89571FDB5}" type="sibTrans" cxnId="{0D8B49A4-A05F-48DA-8D02-6F52350EA9A9}">
      <dgm:prSet/>
      <dgm:spPr/>
      <dgm:t>
        <a:bodyPr/>
        <a:lstStyle/>
        <a:p>
          <a:endParaRPr lang="en-US"/>
        </a:p>
      </dgm:t>
    </dgm:pt>
    <dgm:pt modelId="{7656D0A5-9A90-8946-835B-DE09A2176157}" type="pres">
      <dgm:prSet presAssocID="{1DBFB841-3C12-4C02-B1A0-D670156CD078}" presName="hierChild1" presStyleCnt="0">
        <dgm:presLayoutVars>
          <dgm:chPref val="1"/>
          <dgm:dir/>
          <dgm:animOne val="branch"/>
          <dgm:animLvl val="lvl"/>
          <dgm:resizeHandles/>
        </dgm:presLayoutVars>
      </dgm:prSet>
      <dgm:spPr/>
    </dgm:pt>
    <dgm:pt modelId="{8B53EA63-2753-4F4E-AA83-933414694F2E}" type="pres">
      <dgm:prSet presAssocID="{50772377-D171-4AF3-BB35-EC2F80878C6F}" presName="hierRoot1" presStyleCnt="0"/>
      <dgm:spPr/>
    </dgm:pt>
    <dgm:pt modelId="{5E884D1D-5964-9C41-A57D-68B94EBB57D6}" type="pres">
      <dgm:prSet presAssocID="{50772377-D171-4AF3-BB35-EC2F80878C6F}" presName="composite" presStyleCnt="0"/>
      <dgm:spPr/>
    </dgm:pt>
    <dgm:pt modelId="{E1D30F5D-E8D1-9F41-BAC9-2626151D08CE}" type="pres">
      <dgm:prSet presAssocID="{50772377-D171-4AF3-BB35-EC2F80878C6F}" presName="background" presStyleLbl="node0" presStyleIdx="0" presStyleCnt="2"/>
      <dgm:spPr/>
    </dgm:pt>
    <dgm:pt modelId="{33B786D8-2C87-2D4F-B299-0887A369F9C9}" type="pres">
      <dgm:prSet presAssocID="{50772377-D171-4AF3-BB35-EC2F80878C6F}" presName="text" presStyleLbl="fgAcc0" presStyleIdx="0" presStyleCnt="2">
        <dgm:presLayoutVars>
          <dgm:chPref val="3"/>
        </dgm:presLayoutVars>
      </dgm:prSet>
      <dgm:spPr/>
    </dgm:pt>
    <dgm:pt modelId="{B2D9709A-D421-424B-8A46-31C3D8275435}" type="pres">
      <dgm:prSet presAssocID="{50772377-D171-4AF3-BB35-EC2F80878C6F}" presName="hierChild2" presStyleCnt="0"/>
      <dgm:spPr/>
    </dgm:pt>
    <dgm:pt modelId="{F5D9A45D-A631-D541-9AC2-000048A5C946}" type="pres">
      <dgm:prSet presAssocID="{69381863-E0E6-4581-867D-62057E2EBC7D}" presName="hierRoot1" presStyleCnt="0"/>
      <dgm:spPr/>
    </dgm:pt>
    <dgm:pt modelId="{3AA53F3A-C9D0-4241-85F5-0FF56260868E}" type="pres">
      <dgm:prSet presAssocID="{69381863-E0E6-4581-867D-62057E2EBC7D}" presName="composite" presStyleCnt="0"/>
      <dgm:spPr/>
    </dgm:pt>
    <dgm:pt modelId="{9F73B31F-7E72-884C-AF04-B35D4ADD5904}" type="pres">
      <dgm:prSet presAssocID="{69381863-E0E6-4581-867D-62057E2EBC7D}" presName="background" presStyleLbl="node0" presStyleIdx="1" presStyleCnt="2"/>
      <dgm:spPr/>
    </dgm:pt>
    <dgm:pt modelId="{C6D38345-5999-E340-94C4-394F815FCD61}" type="pres">
      <dgm:prSet presAssocID="{69381863-E0E6-4581-867D-62057E2EBC7D}" presName="text" presStyleLbl="fgAcc0" presStyleIdx="1" presStyleCnt="2">
        <dgm:presLayoutVars>
          <dgm:chPref val="3"/>
        </dgm:presLayoutVars>
      </dgm:prSet>
      <dgm:spPr/>
    </dgm:pt>
    <dgm:pt modelId="{0493B5BA-41BE-1C48-AAF8-77E324684D33}" type="pres">
      <dgm:prSet presAssocID="{69381863-E0E6-4581-867D-62057E2EBC7D}" presName="hierChild2" presStyleCnt="0"/>
      <dgm:spPr/>
    </dgm:pt>
  </dgm:ptLst>
  <dgm:cxnLst>
    <dgm:cxn modelId="{D6400416-2E27-9248-8612-FA33A9C880EA}" type="presOf" srcId="{50772377-D171-4AF3-BB35-EC2F80878C6F}" destId="{33B786D8-2C87-2D4F-B299-0887A369F9C9}" srcOrd="0" destOrd="0" presId="urn:microsoft.com/office/officeart/2005/8/layout/hierarchy1"/>
    <dgm:cxn modelId="{BF90AE66-39A3-6843-B12A-F53E193FA3F7}" type="presOf" srcId="{1DBFB841-3C12-4C02-B1A0-D670156CD078}" destId="{7656D0A5-9A90-8946-835B-DE09A2176157}" srcOrd="0" destOrd="0" presId="urn:microsoft.com/office/officeart/2005/8/layout/hierarchy1"/>
    <dgm:cxn modelId="{0D8B49A4-A05F-48DA-8D02-6F52350EA9A9}" srcId="{1DBFB841-3C12-4C02-B1A0-D670156CD078}" destId="{69381863-E0E6-4581-867D-62057E2EBC7D}" srcOrd="1" destOrd="0" parTransId="{9E4164B6-0989-4753-9BAB-4EC1E6C7A2F5}" sibTransId="{9F032FFD-E2F3-4337-ACEE-6EE89571FDB5}"/>
    <dgm:cxn modelId="{C077CCB4-B990-4719-A9B2-4F2AA8D137FC}" srcId="{1DBFB841-3C12-4C02-B1A0-D670156CD078}" destId="{50772377-D171-4AF3-BB35-EC2F80878C6F}" srcOrd="0" destOrd="0" parTransId="{6021B7E7-ADB8-4AD5-8D96-8BE9C2849222}" sibTransId="{46D86000-6A44-4A76-8302-EA2F5BC59A21}"/>
    <dgm:cxn modelId="{3A2D79FE-5B9D-8848-B6F9-B715DCCFD6E0}" type="presOf" srcId="{69381863-E0E6-4581-867D-62057E2EBC7D}" destId="{C6D38345-5999-E340-94C4-394F815FCD61}" srcOrd="0" destOrd="0" presId="urn:microsoft.com/office/officeart/2005/8/layout/hierarchy1"/>
    <dgm:cxn modelId="{E2E84487-3947-F846-948A-CD6859464FE9}" type="presParOf" srcId="{7656D0A5-9A90-8946-835B-DE09A2176157}" destId="{8B53EA63-2753-4F4E-AA83-933414694F2E}" srcOrd="0" destOrd="0" presId="urn:microsoft.com/office/officeart/2005/8/layout/hierarchy1"/>
    <dgm:cxn modelId="{D4B3EC37-3C79-7443-84AA-2D389E19D354}" type="presParOf" srcId="{8B53EA63-2753-4F4E-AA83-933414694F2E}" destId="{5E884D1D-5964-9C41-A57D-68B94EBB57D6}" srcOrd="0" destOrd="0" presId="urn:microsoft.com/office/officeart/2005/8/layout/hierarchy1"/>
    <dgm:cxn modelId="{AA299BF6-38B5-FB42-8A23-B1C8C42C3833}" type="presParOf" srcId="{5E884D1D-5964-9C41-A57D-68B94EBB57D6}" destId="{E1D30F5D-E8D1-9F41-BAC9-2626151D08CE}" srcOrd="0" destOrd="0" presId="urn:microsoft.com/office/officeart/2005/8/layout/hierarchy1"/>
    <dgm:cxn modelId="{BF2DCD18-BFAB-EA4E-999C-55018416EB2C}" type="presParOf" srcId="{5E884D1D-5964-9C41-A57D-68B94EBB57D6}" destId="{33B786D8-2C87-2D4F-B299-0887A369F9C9}" srcOrd="1" destOrd="0" presId="urn:microsoft.com/office/officeart/2005/8/layout/hierarchy1"/>
    <dgm:cxn modelId="{744F82C5-6345-DD44-B116-562E4C0ED62B}" type="presParOf" srcId="{8B53EA63-2753-4F4E-AA83-933414694F2E}" destId="{B2D9709A-D421-424B-8A46-31C3D8275435}" srcOrd="1" destOrd="0" presId="urn:microsoft.com/office/officeart/2005/8/layout/hierarchy1"/>
    <dgm:cxn modelId="{7CA4B458-628B-D845-8700-C778FA41BAE6}" type="presParOf" srcId="{7656D0A5-9A90-8946-835B-DE09A2176157}" destId="{F5D9A45D-A631-D541-9AC2-000048A5C946}" srcOrd="1" destOrd="0" presId="urn:microsoft.com/office/officeart/2005/8/layout/hierarchy1"/>
    <dgm:cxn modelId="{D169A87A-E023-104F-886D-FC911AF22941}" type="presParOf" srcId="{F5D9A45D-A631-D541-9AC2-000048A5C946}" destId="{3AA53F3A-C9D0-4241-85F5-0FF56260868E}" srcOrd="0" destOrd="0" presId="urn:microsoft.com/office/officeart/2005/8/layout/hierarchy1"/>
    <dgm:cxn modelId="{024CDF38-0C4E-0643-9B8F-774D90ADCFCC}" type="presParOf" srcId="{3AA53F3A-C9D0-4241-85F5-0FF56260868E}" destId="{9F73B31F-7E72-884C-AF04-B35D4ADD5904}" srcOrd="0" destOrd="0" presId="urn:microsoft.com/office/officeart/2005/8/layout/hierarchy1"/>
    <dgm:cxn modelId="{95B29B4A-D448-4C47-BC12-1DE875AEBF41}" type="presParOf" srcId="{3AA53F3A-C9D0-4241-85F5-0FF56260868E}" destId="{C6D38345-5999-E340-94C4-394F815FCD61}" srcOrd="1" destOrd="0" presId="urn:microsoft.com/office/officeart/2005/8/layout/hierarchy1"/>
    <dgm:cxn modelId="{B24F92AB-1E94-D842-800A-E569EDB71334}" type="presParOf" srcId="{F5D9A45D-A631-D541-9AC2-000048A5C946}" destId="{0493B5BA-41BE-1C48-AAF8-77E324684D3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30F5D-E8D1-9F41-BAC9-2626151D08CE}">
      <dsp:nvSpPr>
        <dsp:cNvPr id="0" name=""/>
        <dsp:cNvSpPr/>
      </dsp:nvSpPr>
      <dsp:spPr>
        <a:xfrm>
          <a:off x="2697" y="227938"/>
          <a:ext cx="9469437" cy="60130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3B786D8-2C87-2D4F-B299-0887A369F9C9}">
      <dsp:nvSpPr>
        <dsp:cNvPr id="0" name=""/>
        <dsp:cNvSpPr/>
      </dsp:nvSpPr>
      <dsp:spPr>
        <a:xfrm>
          <a:off x="1054857" y="1227490"/>
          <a:ext cx="9469437" cy="60130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br>
            <a:rPr lang="nb-NO" sz="5800" kern="1200" dirty="0"/>
          </a:br>
          <a:r>
            <a:rPr lang="nb-NO" sz="5800" kern="1200" dirty="0"/>
            <a:t>Vi mangler en helhetlig gjennomgang som tar for seg kjønnsskjevhet fra et sosialt perspektiv. </a:t>
          </a:r>
        </a:p>
        <a:p>
          <a:pPr marL="0" lvl="0" indent="0" algn="r" defTabSz="2578100">
            <a:lnSpc>
              <a:spcPct val="90000"/>
            </a:lnSpc>
            <a:spcBef>
              <a:spcPct val="0"/>
            </a:spcBef>
            <a:spcAft>
              <a:spcPct val="35000"/>
            </a:spcAft>
            <a:buNone/>
          </a:pPr>
          <a:r>
            <a:rPr lang="nb-NO" sz="4400" kern="1200" dirty="0"/>
            <a:t>Hall &amp; Ellis (2023) </a:t>
          </a:r>
          <a:endParaRPr lang="en-US" sz="4400" kern="1200" dirty="0"/>
        </a:p>
      </dsp:txBody>
      <dsp:txXfrm>
        <a:off x="1230974" y="1403607"/>
        <a:ext cx="9117203" cy="5660858"/>
      </dsp:txXfrm>
    </dsp:sp>
    <dsp:sp modelId="{9F73B31F-7E72-884C-AF04-B35D4ADD5904}">
      <dsp:nvSpPr>
        <dsp:cNvPr id="0" name=""/>
        <dsp:cNvSpPr/>
      </dsp:nvSpPr>
      <dsp:spPr>
        <a:xfrm>
          <a:off x="11576454" y="227938"/>
          <a:ext cx="9469437" cy="60130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6D38345-5999-E340-94C4-394F815FCD61}">
      <dsp:nvSpPr>
        <dsp:cNvPr id="0" name=""/>
        <dsp:cNvSpPr/>
      </dsp:nvSpPr>
      <dsp:spPr>
        <a:xfrm>
          <a:off x="12628614" y="1227490"/>
          <a:ext cx="9469437" cy="60130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br>
            <a:rPr lang="nb-NO" sz="5800" kern="1200" dirty="0"/>
          </a:br>
          <a:r>
            <a:rPr lang="nb-NO" sz="5800" kern="1200" dirty="0"/>
            <a:t> Teknologi en kilde til mangfold, men også til diskriminering. Spesielt når det gjelder kjønn.</a:t>
          </a:r>
        </a:p>
        <a:p>
          <a:pPr marL="0" lvl="0" indent="0" algn="r" defTabSz="2578100">
            <a:lnSpc>
              <a:spcPct val="90000"/>
            </a:lnSpc>
            <a:spcBef>
              <a:spcPct val="0"/>
            </a:spcBef>
            <a:spcAft>
              <a:spcPct val="35000"/>
            </a:spcAft>
            <a:buNone/>
          </a:pPr>
          <a:r>
            <a:rPr lang="nb-NO" sz="4400" kern="1200" dirty="0" err="1"/>
            <a:t>Herring</a:t>
          </a:r>
          <a:r>
            <a:rPr lang="nb-NO" sz="4400" kern="1200" dirty="0"/>
            <a:t> (2005) </a:t>
          </a:r>
          <a:endParaRPr lang="en-US" sz="4400" kern="1200" dirty="0"/>
        </a:p>
      </dsp:txBody>
      <dsp:txXfrm>
        <a:off x="12804731" y="1403607"/>
        <a:ext cx="9117203" cy="566085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7AEB6-7A8C-4926-A358-B9D327F70D28}" type="datetimeFigureOut">
              <a:rPr lang="nb-NO" smtClean="0"/>
              <a:t>18.10.2023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0E16C-C56A-455D-9FF0-F63B1E55572D}" type="slidenum">
              <a:rPr lang="nb-NO" smtClean="0"/>
              <a:t>‹#›</a:t>
            </a:fld>
            <a:endParaRPr lang="nb-NO"/>
          </a:p>
        </p:txBody>
      </p:sp>
    </p:spTree>
    <p:extLst>
      <p:ext uri="{BB962C8B-B14F-4D97-AF65-F5344CB8AC3E}">
        <p14:creationId xmlns:p14="http://schemas.microsoft.com/office/powerpoint/2010/main" val="2963371608"/>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1</a:t>
            </a:fld>
            <a:endParaRPr lang="nb-NO"/>
          </a:p>
        </p:txBody>
      </p:sp>
    </p:spTree>
    <p:extLst>
      <p:ext uri="{BB962C8B-B14F-4D97-AF65-F5344CB8AC3E}">
        <p14:creationId xmlns:p14="http://schemas.microsoft.com/office/powerpoint/2010/main" val="2842318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nb-NO" dirty="0"/>
              <a:t>Christine </a:t>
            </a:r>
          </a:p>
          <a:p>
            <a:pPr marL="0" marR="0" lvl="0" indent="0" algn="l" defTabSz="1828709" rtl="0" eaLnBrk="1" fontAlgn="auto" latinLnBrk="0" hangingPunct="1">
              <a:lnSpc>
                <a:spcPct val="100000"/>
              </a:lnSpc>
              <a:spcBef>
                <a:spcPts val="0"/>
              </a:spcBef>
              <a:spcAft>
                <a:spcPts val="0"/>
              </a:spcAft>
              <a:buClrTx/>
              <a:buSzTx/>
              <a:buFontTx/>
              <a:buNone/>
              <a:tabLst/>
              <a:defRPr/>
            </a:pPr>
            <a:endParaRPr lang="nb-NO" dirty="0"/>
          </a:p>
          <a:p>
            <a:pPr marL="0" marR="0" lvl="0" indent="0" algn="l" defTabSz="1828709" rtl="0" eaLnBrk="1" fontAlgn="auto" latinLnBrk="0" hangingPunct="1">
              <a:lnSpc>
                <a:spcPct val="100000"/>
              </a:lnSpc>
              <a:spcBef>
                <a:spcPts val="0"/>
              </a:spcBef>
              <a:spcAft>
                <a:spcPts val="0"/>
              </a:spcAft>
              <a:buClrTx/>
              <a:buSzTx/>
              <a:buFontTx/>
              <a:buNone/>
              <a:tabLst/>
              <a:defRPr/>
            </a:pPr>
            <a:r>
              <a:rPr lang="nb-NO" dirty="0"/>
              <a:t>Standardintstillinger i teknologien som sier at menn er de normale. Eller som her, standard farge. </a:t>
            </a:r>
          </a:p>
          <a:p>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4</a:t>
            </a:fld>
            <a:endParaRPr lang="nb-NO"/>
          </a:p>
        </p:txBody>
      </p:sp>
    </p:spTree>
    <p:extLst>
      <p:ext uri="{BB962C8B-B14F-4D97-AF65-F5344CB8AC3E}">
        <p14:creationId xmlns:p14="http://schemas.microsoft.com/office/powerpoint/2010/main" val="3565488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Christine </a:t>
            </a:r>
          </a:p>
          <a:p>
            <a:endParaRPr lang="nb-NO" dirty="0"/>
          </a:p>
          <a:p>
            <a:r>
              <a:rPr lang="nb-NO" dirty="0"/>
              <a:t>Foreslår at vi nevner metode her. Og ikke bruker noen flere slides på det. </a:t>
            </a:r>
          </a:p>
          <a:p>
            <a:r>
              <a:rPr lang="nb-NO" dirty="0">
                <a:effectLst/>
              </a:rPr>
              <a:t>Eksplorativ studie med k</a:t>
            </a:r>
            <a:r>
              <a:rPr lang="nb-NO" dirty="0"/>
              <a:t>valitativ metode </a:t>
            </a:r>
          </a:p>
          <a:p>
            <a:endParaRPr lang="nb-NO" dirty="0"/>
          </a:p>
          <a:p>
            <a:endParaRPr lang="nb-NO" dirty="0"/>
          </a:p>
          <a:p>
            <a:pPr marL="0" indent="0">
              <a:buNone/>
            </a:pPr>
            <a:r>
              <a:rPr lang="nb-NO" b="1" dirty="0">
                <a:effectLst/>
              </a:rPr>
              <a:t>FS 1: </a:t>
            </a:r>
            <a:r>
              <a:rPr lang="nb-NO" dirty="0">
                <a:effectLst/>
              </a:rPr>
              <a:t>Hva sier litteraturen om kvinner og kjønnsskjevhet i utvikling av teknologi? </a:t>
            </a:r>
          </a:p>
          <a:p>
            <a:pPr marL="0" indent="0">
              <a:buNone/>
            </a:pPr>
            <a:r>
              <a:rPr lang="nb-NO" b="1" dirty="0">
                <a:effectLst/>
              </a:rPr>
              <a:t>FS 2: </a:t>
            </a:r>
            <a:r>
              <a:rPr lang="nb-NO" dirty="0">
                <a:effectLst/>
              </a:rPr>
              <a:t>Hvilke strategier og målsettinger har konsulentselskapene for å unngå kjønnsskjevhet i utvikling av teknologi? </a:t>
            </a:r>
          </a:p>
          <a:p>
            <a:pPr marL="0" indent="0">
              <a:buNone/>
            </a:pPr>
            <a:r>
              <a:rPr lang="nb-NO" b="1" dirty="0">
                <a:effectLst/>
              </a:rPr>
              <a:t>FS 3:</a:t>
            </a:r>
            <a:r>
              <a:rPr lang="nb-NO" dirty="0">
                <a:effectLst/>
              </a:rPr>
              <a:t> Hvilke rutiner og praksis har konsulentselskapene for å unngå kjønnsskjevhet i utvikling av teknologi? </a:t>
            </a:r>
          </a:p>
          <a:p>
            <a:pPr marL="0" indent="0">
              <a:buNone/>
            </a:pPr>
            <a:r>
              <a:rPr lang="nb-NO" b="1" dirty="0">
                <a:effectLst/>
              </a:rPr>
              <a:t>FS 4: </a:t>
            </a:r>
            <a:r>
              <a:rPr lang="nb-NO" dirty="0">
                <a:effectLst/>
              </a:rPr>
              <a:t>Er det sammenheng mellom konsulentselskapenes </a:t>
            </a:r>
            <a:r>
              <a:rPr lang="nb-NO" i="1" dirty="0">
                <a:effectLst/>
              </a:rPr>
              <a:t>strategi og målsettinger </a:t>
            </a:r>
            <a:r>
              <a:rPr lang="nb-NO" dirty="0">
                <a:effectLst/>
              </a:rPr>
              <a:t>og </a:t>
            </a:r>
            <a:r>
              <a:rPr lang="nb-NO" i="1" dirty="0">
                <a:effectLst/>
              </a:rPr>
              <a:t>rutiner og praksis </a:t>
            </a:r>
            <a:r>
              <a:rPr lang="nb-NO" dirty="0">
                <a:effectLst/>
              </a:rPr>
              <a:t>for å unngå kjønnsskjevhet i </a:t>
            </a:r>
            <a:br>
              <a:rPr lang="nb-NO" dirty="0"/>
            </a:br>
            <a:r>
              <a:rPr lang="nb-NO" dirty="0">
                <a:effectLst/>
              </a:rPr>
              <a:t>utvikling av teknologi? </a:t>
            </a:r>
          </a:p>
          <a:p>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5</a:t>
            </a:fld>
            <a:endParaRPr lang="nb-NO"/>
          </a:p>
        </p:txBody>
      </p:sp>
    </p:spTree>
    <p:extLst>
      <p:ext uri="{BB962C8B-B14F-4D97-AF65-F5344CB8AC3E}">
        <p14:creationId xmlns:p14="http://schemas.microsoft.com/office/powerpoint/2010/main" val="1665400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Christine </a:t>
            </a:r>
          </a:p>
        </p:txBody>
      </p:sp>
      <p:sp>
        <p:nvSpPr>
          <p:cNvPr id="4" name="Plassholder for lysbildenummer 3"/>
          <p:cNvSpPr>
            <a:spLocks noGrp="1"/>
          </p:cNvSpPr>
          <p:nvPr>
            <p:ph type="sldNum" sz="quarter" idx="5"/>
          </p:nvPr>
        </p:nvSpPr>
        <p:spPr/>
        <p:txBody>
          <a:bodyPr/>
          <a:lstStyle/>
          <a:p>
            <a:fld id="{F890E16C-C56A-455D-9FF0-F63B1E55572D}" type="slidenum">
              <a:rPr lang="nb-NO" smtClean="0"/>
              <a:t>6</a:t>
            </a:fld>
            <a:endParaRPr lang="nb-NO"/>
          </a:p>
        </p:txBody>
      </p:sp>
    </p:spTree>
    <p:extLst>
      <p:ext uri="{BB962C8B-B14F-4D97-AF65-F5344CB8AC3E}">
        <p14:creationId xmlns:p14="http://schemas.microsoft.com/office/powerpoint/2010/main" val="666018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571500" indent="-571500">
              <a:buFont typeface="Arial" panose="020B0604020202020204" pitchFamily="34" charset="0"/>
              <a:buChar char="•"/>
            </a:pPr>
            <a:r>
              <a:rPr lang="nb-NO" dirty="0" err="1"/>
              <a:t>Caro</a:t>
            </a:r>
            <a:endParaRPr lang="nb-NO" dirty="0"/>
          </a:p>
          <a:p>
            <a:pPr marL="571500" indent="-571500">
              <a:buFont typeface="Arial" panose="020B0604020202020204" pitchFamily="34" charset="0"/>
              <a:buChar char="•"/>
            </a:pPr>
            <a:r>
              <a:rPr lang="nb-NO" dirty="0"/>
              <a:t>Syv konsulentselskaper innenfor teknologibransjen som alle jobber med å utvikle ulike løsninger for kundene. Totalt 13 deltakere. De 13 deltakerne er fordelt på tre forskjellige roller. – ramse opp titlene – forklare hvorfor vi har valgt dem. Noen av deltakerne har flere av rollene. </a:t>
            </a:r>
          </a:p>
          <a:p>
            <a:endParaRPr lang="nb-NO" dirty="0"/>
          </a:p>
          <a:p>
            <a:endParaRPr lang="nb-NO" dirty="0"/>
          </a:p>
          <a:p>
            <a:r>
              <a:rPr lang="nb-NO" dirty="0"/>
              <a:t>Hvorfor vi har de ulike rollene</a:t>
            </a:r>
          </a:p>
          <a:p>
            <a:endParaRPr lang="nb-NO" dirty="0"/>
          </a:p>
          <a:p>
            <a:pPr marL="0" marR="0" lvl="0" indent="0" algn="l" defTabSz="1828709" rtl="0" eaLnBrk="1" fontAlgn="auto" latinLnBrk="0" hangingPunct="1">
              <a:lnSpc>
                <a:spcPct val="100000"/>
              </a:lnSpc>
              <a:spcBef>
                <a:spcPts val="0"/>
              </a:spcBef>
              <a:spcAft>
                <a:spcPts val="0"/>
              </a:spcAft>
              <a:buClrTx/>
              <a:buSzTx/>
              <a:buFontTx/>
              <a:buNone/>
              <a:tabLst/>
              <a:defRPr/>
            </a:pPr>
            <a:r>
              <a:rPr lang="nb-NO" dirty="0"/>
              <a:t>Ledere </a:t>
            </a:r>
            <a:r>
              <a:rPr lang="nb-NO" dirty="0">
                <a:effectLst/>
              </a:rPr>
              <a:t>som har team med designere og/eller utviklere under seg.</a:t>
            </a:r>
          </a:p>
          <a:p>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7</a:t>
            </a:fld>
            <a:endParaRPr lang="nb-NO"/>
          </a:p>
        </p:txBody>
      </p:sp>
    </p:spTree>
    <p:extLst>
      <p:ext uri="{BB962C8B-B14F-4D97-AF65-F5344CB8AC3E}">
        <p14:creationId xmlns:p14="http://schemas.microsoft.com/office/powerpoint/2010/main" val="3880751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Mangfold, kjønnsbalanse, rekruttere, ansvarsfraskrivelse, brukertesting </a:t>
            </a:r>
          </a:p>
          <a:p>
            <a:endParaRPr lang="nb-NO" dirty="0"/>
          </a:p>
          <a:p>
            <a:r>
              <a:rPr lang="nb-NO" dirty="0" err="1"/>
              <a:t>Caro</a:t>
            </a:r>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8</a:t>
            </a:fld>
            <a:endParaRPr lang="nb-NO"/>
          </a:p>
        </p:txBody>
      </p:sp>
    </p:spTree>
    <p:extLst>
      <p:ext uri="{BB962C8B-B14F-4D97-AF65-F5344CB8AC3E}">
        <p14:creationId xmlns:p14="http://schemas.microsoft.com/office/powerpoint/2010/main" val="1494521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Caro</a:t>
            </a:r>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9</a:t>
            </a:fld>
            <a:endParaRPr lang="nb-NO"/>
          </a:p>
        </p:txBody>
      </p:sp>
    </p:spTree>
    <p:extLst>
      <p:ext uri="{BB962C8B-B14F-4D97-AF65-F5344CB8AC3E}">
        <p14:creationId xmlns:p14="http://schemas.microsoft.com/office/powerpoint/2010/main" val="37521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Christine</a:t>
            </a:r>
          </a:p>
        </p:txBody>
      </p:sp>
      <p:sp>
        <p:nvSpPr>
          <p:cNvPr id="4" name="Plassholder for lysbildenummer 3"/>
          <p:cNvSpPr>
            <a:spLocks noGrp="1"/>
          </p:cNvSpPr>
          <p:nvPr>
            <p:ph type="sldNum" sz="quarter" idx="5"/>
          </p:nvPr>
        </p:nvSpPr>
        <p:spPr/>
        <p:txBody>
          <a:bodyPr/>
          <a:lstStyle/>
          <a:p>
            <a:fld id="{F890E16C-C56A-455D-9FF0-F63B1E55572D}" type="slidenum">
              <a:rPr lang="nb-NO" smtClean="0"/>
              <a:t>10</a:t>
            </a:fld>
            <a:endParaRPr lang="nb-NO"/>
          </a:p>
        </p:txBody>
      </p:sp>
    </p:spTree>
    <p:extLst>
      <p:ext uri="{BB962C8B-B14F-4D97-AF65-F5344CB8AC3E}">
        <p14:creationId xmlns:p14="http://schemas.microsoft.com/office/powerpoint/2010/main" val="292057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Caro</a:t>
            </a:r>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11</a:t>
            </a:fld>
            <a:endParaRPr lang="nb-NO"/>
          </a:p>
        </p:txBody>
      </p:sp>
    </p:spTree>
    <p:extLst>
      <p:ext uri="{BB962C8B-B14F-4D97-AF65-F5344CB8AC3E}">
        <p14:creationId xmlns:p14="http://schemas.microsoft.com/office/powerpoint/2010/main" val="1380326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Christine</a:t>
            </a:r>
          </a:p>
        </p:txBody>
      </p:sp>
      <p:sp>
        <p:nvSpPr>
          <p:cNvPr id="4" name="Plassholder for lysbildenummer 3"/>
          <p:cNvSpPr>
            <a:spLocks noGrp="1"/>
          </p:cNvSpPr>
          <p:nvPr>
            <p:ph type="sldNum" sz="quarter" idx="5"/>
          </p:nvPr>
        </p:nvSpPr>
        <p:spPr/>
        <p:txBody>
          <a:bodyPr/>
          <a:lstStyle/>
          <a:p>
            <a:fld id="{F890E16C-C56A-455D-9FF0-F63B1E55572D}" type="slidenum">
              <a:rPr lang="nb-NO" smtClean="0"/>
              <a:t>12</a:t>
            </a:fld>
            <a:endParaRPr lang="nb-NO"/>
          </a:p>
        </p:txBody>
      </p:sp>
    </p:spTree>
    <p:extLst>
      <p:ext uri="{BB962C8B-B14F-4D97-AF65-F5344CB8AC3E}">
        <p14:creationId xmlns:p14="http://schemas.microsoft.com/office/powerpoint/2010/main" val="2345914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nb-NO" dirty="0" err="1">
                <a:effectLst/>
                <a:latin typeface="Times New Roman" panose="02020603050405020304" pitchFamily="18" charset="0"/>
              </a:rPr>
              <a:t>Caro</a:t>
            </a:r>
            <a:endParaRPr lang="nb-NO" dirty="0">
              <a:effectLst/>
              <a:latin typeface="Times New Roman" panose="02020603050405020304" pitchFamily="18" charset="0"/>
            </a:endParaRPr>
          </a:p>
          <a:p>
            <a:pPr marL="0" marR="0" lvl="0" indent="0" algn="l" defTabSz="1828709" rtl="0" eaLnBrk="1" fontAlgn="auto" latinLnBrk="0" hangingPunct="1">
              <a:lnSpc>
                <a:spcPct val="100000"/>
              </a:lnSpc>
              <a:spcBef>
                <a:spcPts val="0"/>
              </a:spcBef>
              <a:spcAft>
                <a:spcPts val="0"/>
              </a:spcAft>
              <a:buClrTx/>
              <a:buSzTx/>
              <a:buFontTx/>
              <a:buNone/>
              <a:tabLst/>
              <a:defRPr/>
            </a:pPr>
            <a:endParaRPr lang="nb-NO" dirty="0">
              <a:effectLst/>
              <a:latin typeface="Times New Roman" panose="02020603050405020304" pitchFamily="18" charset="0"/>
            </a:endParaRPr>
          </a:p>
          <a:p>
            <a:pPr marL="0" marR="0" lvl="0" indent="0" algn="l" defTabSz="1828709" rtl="0" eaLnBrk="1" fontAlgn="auto" latinLnBrk="0" hangingPunct="1">
              <a:lnSpc>
                <a:spcPct val="100000"/>
              </a:lnSpc>
              <a:spcBef>
                <a:spcPts val="0"/>
              </a:spcBef>
              <a:spcAft>
                <a:spcPts val="0"/>
              </a:spcAft>
              <a:buClrTx/>
              <a:buSzTx/>
              <a:buFontTx/>
              <a:buNone/>
              <a:tabLst/>
              <a:defRPr/>
            </a:pPr>
            <a:r>
              <a:rPr lang="nb-NO" dirty="0">
                <a:effectLst/>
                <a:latin typeface="Times New Roman" panose="02020603050405020304" pitchFamily="18" charset="0"/>
              </a:rPr>
              <a:t>Funnene viser at flere av selskapene har strategier, målsettinger eller initiativer for mangfold og kjønnsbalanse, men de mangler kunnskap og forståelse om at det kan resultere i sluttprodukter som ikke er kjønnsdiskriminerende. Selskapene er opptatte av at det skal være kjønnsbalanse blant medarbeiderne, men når de skal sette sammen utviklingsteam er ikke kjønnsbalanse like viktig. Videre har alle selskapene brukertesting og brukerinnsikt som praksis, derimot ser de ikke at dette er en praksis som kan bidra til å unngå kjønnsskjevhet i teknologi. Det er det kun ett selskap som gjør. </a:t>
            </a:r>
          </a:p>
          <a:p>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13</a:t>
            </a:fld>
            <a:endParaRPr lang="nb-NO"/>
          </a:p>
        </p:txBody>
      </p:sp>
    </p:spTree>
    <p:extLst>
      <p:ext uri="{BB962C8B-B14F-4D97-AF65-F5344CB8AC3E}">
        <p14:creationId xmlns:p14="http://schemas.microsoft.com/office/powerpoint/2010/main" val="1059468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Caro</a:t>
            </a:r>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14</a:t>
            </a:fld>
            <a:endParaRPr lang="nb-NO"/>
          </a:p>
        </p:txBody>
      </p:sp>
    </p:spTree>
    <p:extLst>
      <p:ext uri="{BB962C8B-B14F-4D97-AF65-F5344CB8AC3E}">
        <p14:creationId xmlns:p14="http://schemas.microsoft.com/office/powerpoint/2010/main" val="136078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Christine </a:t>
            </a:r>
          </a:p>
        </p:txBody>
      </p:sp>
      <p:sp>
        <p:nvSpPr>
          <p:cNvPr id="4" name="Plassholder for lysbildenummer 3"/>
          <p:cNvSpPr>
            <a:spLocks noGrp="1"/>
          </p:cNvSpPr>
          <p:nvPr>
            <p:ph type="sldNum" sz="quarter" idx="5"/>
          </p:nvPr>
        </p:nvSpPr>
        <p:spPr/>
        <p:txBody>
          <a:bodyPr/>
          <a:lstStyle/>
          <a:p>
            <a:fld id="{F890E16C-C56A-455D-9FF0-F63B1E55572D}" type="slidenum">
              <a:rPr lang="nb-NO" smtClean="0"/>
              <a:t>15</a:t>
            </a:fld>
            <a:endParaRPr lang="nb-NO"/>
          </a:p>
        </p:txBody>
      </p:sp>
    </p:spTree>
    <p:extLst>
      <p:ext uri="{BB962C8B-B14F-4D97-AF65-F5344CB8AC3E}">
        <p14:creationId xmlns:p14="http://schemas.microsoft.com/office/powerpoint/2010/main" val="4009963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Caro</a:t>
            </a:r>
            <a:r>
              <a:rPr lang="nb-NO" dirty="0"/>
              <a:t> </a:t>
            </a:r>
          </a:p>
          <a:p>
            <a:r>
              <a:rPr lang="nb-NO" dirty="0"/>
              <a:t>Ja... Nei.. Kanskje... Jeg vet ikke.  Noen vil kanskje kalle det kompetanse. Andre en faktor. Vi har ikke fasiten på det. Men vi vet at det er </a:t>
            </a:r>
          </a:p>
        </p:txBody>
      </p:sp>
      <p:sp>
        <p:nvSpPr>
          <p:cNvPr id="4" name="Plassholder for lysbildenummer 3"/>
          <p:cNvSpPr>
            <a:spLocks noGrp="1"/>
          </p:cNvSpPr>
          <p:nvPr>
            <p:ph type="sldNum" sz="quarter" idx="5"/>
          </p:nvPr>
        </p:nvSpPr>
        <p:spPr/>
        <p:txBody>
          <a:bodyPr/>
          <a:lstStyle/>
          <a:p>
            <a:fld id="{F890E16C-C56A-455D-9FF0-F63B1E55572D}" type="slidenum">
              <a:rPr lang="nb-NO" smtClean="0"/>
              <a:t>16</a:t>
            </a:fld>
            <a:endParaRPr lang="nb-NO"/>
          </a:p>
        </p:txBody>
      </p:sp>
    </p:spTree>
    <p:extLst>
      <p:ext uri="{BB962C8B-B14F-4D97-AF65-F5344CB8AC3E}">
        <p14:creationId xmlns:p14="http://schemas.microsoft.com/office/powerpoint/2010/main" val="2394730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890E16C-C56A-455D-9FF0-F63B1E55572D}" type="slidenum">
              <a:rPr lang="nb-NO" smtClean="0"/>
              <a:t>17</a:t>
            </a:fld>
            <a:endParaRPr lang="nb-NO"/>
          </a:p>
        </p:txBody>
      </p:sp>
    </p:spTree>
    <p:extLst>
      <p:ext uri="{BB962C8B-B14F-4D97-AF65-F5344CB8AC3E}">
        <p14:creationId xmlns:p14="http://schemas.microsoft.com/office/powerpoint/2010/main" val="10226767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2.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Master" Target="../slideMasters/slideMaster1.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4.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1.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bg>
      <p:bgPr>
        <a:solidFill>
          <a:srgbClr val="7800F0"/>
        </a:solidFill>
        <a:effectLst/>
      </p:bgPr>
    </p:bg>
    <p:spTree>
      <p:nvGrpSpPr>
        <p:cNvPr id="1" name=""/>
        <p:cNvGrpSpPr/>
        <p:nvPr/>
      </p:nvGrpSpPr>
      <p:grpSpPr>
        <a:xfrm>
          <a:off x="0" y="0"/>
          <a:ext cx="0" cy="0"/>
          <a:chOff x="0" y="0"/>
          <a:chExt cx="0" cy="0"/>
        </a:xfrm>
      </p:grpSpPr>
      <p:sp>
        <p:nvSpPr>
          <p:cNvPr id="20" name="Plassholder for tekst 19">
            <a:extLst>
              <a:ext uri="{FF2B5EF4-FFF2-40B4-BE49-F238E27FC236}">
                <a16:creationId xmlns:a16="http://schemas.microsoft.com/office/drawing/2014/main" id="{B63A5571-9EEC-3B81-E03E-F0B00E64A76B}"/>
              </a:ext>
            </a:extLst>
          </p:cNvPr>
          <p:cNvSpPr>
            <a:spLocks noGrp="1"/>
          </p:cNvSpPr>
          <p:nvPr>
            <p:ph type="body" sz="quarter" idx="16" hasCustomPrompt="1"/>
          </p:nvPr>
        </p:nvSpPr>
        <p:spPr>
          <a:xfrm>
            <a:off x="18705167" y="8259827"/>
            <a:ext cx="4936897" cy="5456174"/>
          </a:xfrm>
          <a:custGeom>
            <a:avLst/>
            <a:gdLst>
              <a:gd name="connsiteX0" fmla="*/ 112812 w 2468609"/>
              <a:gd name="connsiteY0" fmla="*/ 0 h 2728087"/>
              <a:gd name="connsiteX1" fmla="*/ 1820368 w 2468609"/>
              <a:gd name="connsiteY1" fmla="*/ 426847 h 2728087"/>
              <a:gd name="connsiteX2" fmla="*/ 2424416 w 2468609"/>
              <a:gd name="connsiteY2" fmla="*/ 1527175 h 2728087"/>
              <a:gd name="connsiteX3" fmla="*/ 2024105 w 2468609"/>
              <a:gd name="connsiteY3" fmla="*/ 2728087 h 2728087"/>
              <a:gd name="connsiteX4" fmla="*/ 0 w 2468609"/>
              <a:gd name="connsiteY4" fmla="*/ 2728087 h 2728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8609" h="2728087">
                <a:moveTo>
                  <a:pt x="112812" y="0"/>
                </a:moveTo>
                <a:lnTo>
                  <a:pt x="1820368" y="426847"/>
                </a:lnTo>
                <a:cubicBezTo>
                  <a:pt x="2303758" y="547688"/>
                  <a:pt x="2581968" y="1054481"/>
                  <a:pt x="2424416" y="1527175"/>
                </a:cubicBezTo>
                <a:lnTo>
                  <a:pt x="2024105" y="2728087"/>
                </a:lnTo>
                <a:lnTo>
                  <a:pt x="0" y="2728087"/>
                </a:lnTo>
                <a:close/>
              </a:path>
            </a:pathLst>
          </a:custGeom>
          <a:solidFill>
            <a:schemeClr val="accent2"/>
          </a:solidFill>
        </p:spPr>
        <p:txBody>
          <a:bodyPr wrap="square">
            <a:noAutofit/>
          </a:bodyPr>
          <a:lstStyle>
            <a:lvl1pPr>
              <a:defRPr sz="200">
                <a:solidFill>
                  <a:srgbClr val="02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19" name="Plassholder for tekst 18">
            <a:extLst>
              <a:ext uri="{FF2B5EF4-FFF2-40B4-BE49-F238E27FC236}">
                <a16:creationId xmlns:a16="http://schemas.microsoft.com/office/drawing/2014/main" id="{79706AD2-B2C4-E800-F98D-A308C1B2C4DC}"/>
              </a:ext>
            </a:extLst>
          </p:cNvPr>
          <p:cNvSpPr>
            <a:spLocks noGrp="1"/>
          </p:cNvSpPr>
          <p:nvPr>
            <p:ph type="body" sz="quarter" idx="15" hasCustomPrompt="1"/>
          </p:nvPr>
        </p:nvSpPr>
        <p:spPr>
          <a:xfrm>
            <a:off x="10926464" y="7654799"/>
            <a:ext cx="8004313" cy="6061202"/>
          </a:xfrm>
          <a:custGeom>
            <a:avLst/>
            <a:gdLst>
              <a:gd name="connsiteX0" fmla="*/ 1414002 w 4002417"/>
              <a:gd name="connsiteY0" fmla="*/ 0 h 3030601"/>
              <a:gd name="connsiteX1" fmla="*/ 2686937 w 4002417"/>
              <a:gd name="connsiteY1" fmla="*/ 0 h 3030601"/>
              <a:gd name="connsiteX2" fmla="*/ 2894404 w 4002417"/>
              <a:gd name="connsiteY2" fmla="*/ 25527 h 3030601"/>
              <a:gd name="connsiteX3" fmla="*/ 4002417 w 4002417"/>
              <a:gd name="connsiteY3" fmla="*/ 302514 h 3030601"/>
              <a:gd name="connsiteX4" fmla="*/ 3889603 w 4002417"/>
              <a:gd name="connsiteY4" fmla="*/ 3030601 h 3030601"/>
              <a:gd name="connsiteX5" fmla="*/ 306485 w 4002417"/>
              <a:gd name="connsiteY5" fmla="*/ 3030601 h 3030601"/>
              <a:gd name="connsiteX6" fmla="*/ 43908 w 4002417"/>
              <a:gd name="connsiteY6" fmla="*/ 2242947 h 3030601"/>
              <a:gd name="connsiteX7" fmla="*/ 90330 w 4002417"/>
              <a:gd name="connsiteY7" fmla="*/ 1589913 h 3030601"/>
              <a:gd name="connsiteX8" fmla="*/ 648909 w 4002417"/>
              <a:gd name="connsiteY8" fmla="*/ 472821 h 3030601"/>
              <a:gd name="connsiteX9" fmla="*/ 1414002 w 4002417"/>
              <a:gd name="connsiteY9" fmla="*/ 0 h 303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2417" h="3030601">
                <a:moveTo>
                  <a:pt x="1414002" y="0"/>
                </a:moveTo>
                <a:lnTo>
                  <a:pt x="2686937" y="0"/>
                </a:lnTo>
                <a:cubicBezTo>
                  <a:pt x="2756855" y="0"/>
                  <a:pt x="2826582" y="8572"/>
                  <a:pt x="2894404" y="25527"/>
                </a:cubicBezTo>
                <a:lnTo>
                  <a:pt x="4002417" y="302514"/>
                </a:lnTo>
                <a:lnTo>
                  <a:pt x="3889603" y="3030601"/>
                </a:lnTo>
                <a:lnTo>
                  <a:pt x="306485" y="3030601"/>
                </a:lnTo>
                <a:lnTo>
                  <a:pt x="43908" y="2242947"/>
                </a:lnTo>
                <a:cubicBezTo>
                  <a:pt x="-27851" y="2027745"/>
                  <a:pt x="-11150" y="1792795"/>
                  <a:pt x="90330" y="1589913"/>
                </a:cubicBezTo>
                <a:lnTo>
                  <a:pt x="648909" y="472821"/>
                </a:lnTo>
                <a:cubicBezTo>
                  <a:pt x="793761" y="183070"/>
                  <a:pt x="1090007" y="0"/>
                  <a:pt x="1414002" y="0"/>
                </a:cubicBezTo>
                <a:close/>
              </a:path>
            </a:pathLst>
          </a:custGeom>
          <a:solidFill>
            <a:schemeClr val="tx2"/>
          </a:solidFill>
        </p:spPr>
        <p:txBody>
          <a:bodyPr wrap="square">
            <a:noAutofit/>
          </a:bodyPr>
          <a:lstStyle>
            <a:lvl1pPr>
              <a:defRPr sz="200">
                <a:solidFill>
                  <a:srgbClr val="01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15" name="Plassholder for tekst 14">
            <a:extLst>
              <a:ext uri="{FF2B5EF4-FFF2-40B4-BE49-F238E27FC236}">
                <a16:creationId xmlns:a16="http://schemas.microsoft.com/office/drawing/2014/main" id="{8D89FC5B-AFFC-5ECA-520E-259A3D94934E}"/>
              </a:ext>
            </a:extLst>
          </p:cNvPr>
          <p:cNvSpPr>
            <a:spLocks noGrp="1"/>
          </p:cNvSpPr>
          <p:nvPr>
            <p:ph type="body" sz="quarter" idx="14" hasCustomPrompt="1"/>
          </p:nvPr>
        </p:nvSpPr>
        <p:spPr>
          <a:xfrm>
            <a:off x="18930779" y="634425"/>
            <a:ext cx="5451635" cy="13081578"/>
          </a:xfrm>
          <a:custGeom>
            <a:avLst/>
            <a:gdLst>
              <a:gd name="connsiteX0" fmla="*/ 2390724 w 2725995"/>
              <a:gd name="connsiteY0" fmla="*/ 145 h 6540789"/>
              <a:gd name="connsiteX1" fmla="*/ 2520848 w 2725995"/>
              <a:gd name="connsiteY1" fmla="*/ 6639 h 6540789"/>
              <a:gd name="connsiteX2" fmla="*/ 2725995 w 2725995"/>
              <a:gd name="connsiteY2" fmla="*/ 30741 h 6540789"/>
              <a:gd name="connsiteX3" fmla="*/ 2725995 w 2725995"/>
              <a:gd name="connsiteY3" fmla="*/ 6540789 h 6540789"/>
              <a:gd name="connsiteX4" fmla="*/ 1911270 w 2725995"/>
              <a:gd name="connsiteY4" fmla="*/ 6540789 h 6540789"/>
              <a:gd name="connsiteX5" fmla="*/ 2311602 w 2725995"/>
              <a:gd name="connsiteY5" fmla="*/ 5339814 h 6540789"/>
              <a:gd name="connsiteX6" fmla="*/ 1707555 w 2725995"/>
              <a:gd name="connsiteY6" fmla="*/ 4239486 h 6540789"/>
              <a:gd name="connsiteX7" fmla="*/ 0 w 2725995"/>
              <a:gd name="connsiteY7" fmla="*/ 3812639 h 6540789"/>
              <a:gd name="connsiteX8" fmla="*/ 39818 w 2725995"/>
              <a:gd name="connsiteY8" fmla="*/ 2850424 h 6540789"/>
              <a:gd name="connsiteX9" fmla="*/ 224931 w 2725995"/>
              <a:gd name="connsiteY9" fmla="*/ 2319183 h 6540789"/>
              <a:gd name="connsiteX10" fmla="*/ 1622840 w 2725995"/>
              <a:gd name="connsiteY10" fmla="*/ 399323 h 6540789"/>
              <a:gd name="connsiteX11" fmla="*/ 2390724 w 2725995"/>
              <a:gd name="connsiteY11" fmla="*/ 145 h 654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5995" h="6540789">
                <a:moveTo>
                  <a:pt x="2390724" y="145"/>
                </a:moveTo>
                <a:cubicBezTo>
                  <a:pt x="2433847" y="-600"/>
                  <a:pt x="2477308" y="1528"/>
                  <a:pt x="2520848" y="6639"/>
                </a:cubicBezTo>
                <a:lnTo>
                  <a:pt x="2725995" y="30741"/>
                </a:lnTo>
                <a:lnTo>
                  <a:pt x="2725995" y="6540789"/>
                </a:lnTo>
                <a:lnTo>
                  <a:pt x="1911270" y="6540789"/>
                </a:lnTo>
                <a:lnTo>
                  <a:pt x="2311602" y="5339814"/>
                </a:lnTo>
                <a:cubicBezTo>
                  <a:pt x="2469154" y="4867120"/>
                  <a:pt x="2190945" y="4360326"/>
                  <a:pt x="1707555" y="4239486"/>
                </a:cubicBezTo>
                <a:lnTo>
                  <a:pt x="0" y="3812639"/>
                </a:lnTo>
                <a:lnTo>
                  <a:pt x="39818" y="2850424"/>
                </a:lnTo>
                <a:cubicBezTo>
                  <a:pt x="47691" y="2658908"/>
                  <a:pt x="112148" y="2474122"/>
                  <a:pt x="224931" y="2319183"/>
                </a:cubicBezTo>
                <a:lnTo>
                  <a:pt x="1622840" y="399323"/>
                </a:lnTo>
                <a:cubicBezTo>
                  <a:pt x="1803485" y="151293"/>
                  <a:pt x="2088857" y="5358"/>
                  <a:pt x="2390724" y="145"/>
                </a:cubicBezTo>
                <a:close/>
              </a:path>
            </a:pathLst>
          </a:custGeom>
          <a:solidFill>
            <a:schemeClr val="bg2"/>
          </a:solidFill>
        </p:spPr>
        <p:txBody>
          <a:bodyPr wrap="square">
            <a:noAutofit/>
          </a:bodyPr>
          <a:lstStyle>
            <a:lvl1pPr>
              <a:defRPr sz="200">
                <a:solidFill>
                  <a:srgbClr val="03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2" name="Tittel 1">
            <a:extLst>
              <a:ext uri="{FF2B5EF4-FFF2-40B4-BE49-F238E27FC236}">
                <a16:creationId xmlns:a16="http://schemas.microsoft.com/office/drawing/2014/main" id="{2E708751-0B60-6ED4-A81C-49D5282D0834}"/>
              </a:ext>
            </a:extLst>
          </p:cNvPr>
          <p:cNvSpPr>
            <a:spLocks noGrp="1"/>
          </p:cNvSpPr>
          <p:nvPr>
            <p:ph type="ctrTitle"/>
          </p:nvPr>
        </p:nvSpPr>
        <p:spPr>
          <a:xfrm>
            <a:off x="1143144" y="4635619"/>
            <a:ext cx="14479824" cy="2693046"/>
          </a:xfrm>
        </p:spPr>
        <p:txBody>
          <a:bodyPr lIns="0" tIns="0" rIns="0" bIns="0" anchor="t">
            <a:noAutofit/>
          </a:bodyPr>
          <a:lstStyle>
            <a:lvl1pPr algn="l">
              <a:lnSpc>
                <a:spcPts val="10499"/>
              </a:lnSpc>
              <a:defRPr sz="9800">
                <a:solidFill>
                  <a:schemeClr val="lt1"/>
                </a:solidFill>
                <a:latin typeface="ITC Clearface Pro" panose="02070503050705020404" pitchFamily="18" charset="0"/>
              </a:defRPr>
            </a:lvl1pPr>
          </a:lstStyle>
          <a:p>
            <a:r>
              <a:rPr lang="nb-NO"/>
              <a:t>Klikk for å redigere tittelstil</a:t>
            </a:r>
          </a:p>
        </p:txBody>
      </p:sp>
      <p:sp>
        <p:nvSpPr>
          <p:cNvPr id="3" name="Undertittel 2">
            <a:extLst>
              <a:ext uri="{FF2B5EF4-FFF2-40B4-BE49-F238E27FC236}">
                <a16:creationId xmlns:a16="http://schemas.microsoft.com/office/drawing/2014/main" id="{8CF54F6E-3D94-0592-C561-45E55082BD1D}"/>
              </a:ext>
            </a:extLst>
          </p:cNvPr>
          <p:cNvSpPr>
            <a:spLocks noGrp="1"/>
          </p:cNvSpPr>
          <p:nvPr>
            <p:ph type="subTitle" idx="1"/>
          </p:nvPr>
        </p:nvSpPr>
        <p:spPr>
          <a:xfrm>
            <a:off x="1143144" y="7908926"/>
            <a:ext cx="6870700" cy="1547860"/>
          </a:xfrm>
        </p:spPr>
        <p:txBody>
          <a:bodyPr lIns="0" tIns="0" rIns="0" bIns="0">
            <a:noAutofit/>
          </a:bodyPr>
          <a:lstStyle>
            <a:lvl1pPr marL="0" indent="0" algn="l">
              <a:lnSpc>
                <a:spcPts val="4100"/>
              </a:lnSpc>
              <a:buNone/>
              <a:defRPr sz="3000">
                <a:solidFill>
                  <a:schemeClr val="lt1"/>
                </a:solidFill>
              </a:defRPr>
            </a:lvl1pPr>
            <a:lvl2pPr marL="914308" indent="0" algn="ctr">
              <a:buNone/>
              <a:defRPr sz="4000"/>
            </a:lvl2pPr>
            <a:lvl3pPr marL="1828619" indent="0" algn="ctr">
              <a:buNone/>
              <a:defRPr sz="3600"/>
            </a:lvl3pPr>
            <a:lvl4pPr marL="2742927" indent="0" algn="ctr">
              <a:buNone/>
              <a:defRPr sz="3200"/>
            </a:lvl4pPr>
            <a:lvl5pPr marL="3657235" indent="0" algn="ctr">
              <a:buNone/>
              <a:defRPr sz="3200"/>
            </a:lvl5pPr>
            <a:lvl6pPr marL="4571543" indent="0" algn="ctr">
              <a:buNone/>
              <a:defRPr sz="3200"/>
            </a:lvl6pPr>
            <a:lvl7pPr marL="5485852" indent="0" algn="ctr">
              <a:buNone/>
              <a:defRPr sz="3200"/>
            </a:lvl7pPr>
            <a:lvl8pPr marL="6400160" indent="0" algn="ctr">
              <a:buNone/>
              <a:defRPr sz="3200"/>
            </a:lvl8pPr>
            <a:lvl9pPr marL="7314468" indent="0" algn="ctr">
              <a:buNone/>
              <a:defRPr sz="3200"/>
            </a:lvl9pPr>
          </a:lstStyle>
          <a:p>
            <a:r>
              <a:rPr lang="nb-NO"/>
              <a:t>Klikk for å redigere undertittelstil i malen</a:t>
            </a:r>
          </a:p>
        </p:txBody>
      </p:sp>
      <p:sp>
        <p:nvSpPr>
          <p:cNvPr id="4" name="Plassholder for dato 3">
            <a:extLst>
              <a:ext uri="{FF2B5EF4-FFF2-40B4-BE49-F238E27FC236}">
                <a16:creationId xmlns:a16="http://schemas.microsoft.com/office/drawing/2014/main" id="{337F6722-C04E-4D4D-C229-08DB3DA522A7}"/>
              </a:ext>
            </a:extLst>
          </p:cNvPr>
          <p:cNvSpPr>
            <a:spLocks noGrp="1"/>
          </p:cNvSpPr>
          <p:nvPr>
            <p:ph type="dt" sz="half" idx="10"/>
          </p:nvPr>
        </p:nvSpPr>
        <p:spPr/>
        <p:txBody>
          <a:bodyPr lIns="0" tIns="0" rIns="0" bIns="0"/>
          <a:lstStyle/>
          <a:p>
            <a:fld id="{64CBC530-441B-4DC0-83F7-4DE541F9E853}" type="datetime1">
              <a:rPr lang="nb-NO" smtClean="0"/>
              <a:t>18.10.2023</a:t>
            </a:fld>
            <a:endParaRPr lang="nb-NO"/>
          </a:p>
        </p:txBody>
      </p:sp>
      <p:sp>
        <p:nvSpPr>
          <p:cNvPr id="5" name="Plassholder for bunntekst 4">
            <a:extLst>
              <a:ext uri="{FF2B5EF4-FFF2-40B4-BE49-F238E27FC236}">
                <a16:creationId xmlns:a16="http://schemas.microsoft.com/office/drawing/2014/main" id="{A11405E2-719A-50B9-65F8-8C8568DE7779}"/>
              </a:ext>
            </a:extLst>
          </p:cNvPr>
          <p:cNvSpPr>
            <a:spLocks noGrp="1"/>
          </p:cNvSpPr>
          <p:nvPr>
            <p:ph type="ftr" sz="quarter" idx="11"/>
          </p:nvPr>
        </p:nvSpPr>
        <p:spPr>
          <a:xfrm>
            <a:off x="1" y="-124851"/>
            <a:ext cx="10127239" cy="30778"/>
          </a:xfrm>
        </p:spPr>
        <p:txBody>
          <a:bodyPr lIns="0" tIns="0" rIns="0" bIns="0">
            <a:spAutoFit/>
          </a:bodyPr>
          <a:lstStyle>
            <a:lvl1pPr>
              <a:lnSpc>
                <a:spcPct val="100000"/>
              </a:lnSpc>
              <a:defRPr sz="200">
                <a:solidFill>
                  <a:schemeClr val="lt1"/>
                </a:solidFill>
              </a:defRPr>
            </a:lvl1pPr>
          </a:lstStyle>
          <a:p>
            <a:r>
              <a:rPr lang="nb-NO"/>
              <a:t>Navn på enhet / fakultet / institutt / presentasjon</a:t>
            </a:r>
          </a:p>
        </p:txBody>
      </p:sp>
      <p:sp>
        <p:nvSpPr>
          <p:cNvPr id="6" name="Plassholder for lysbildenummer 5">
            <a:extLst>
              <a:ext uri="{FF2B5EF4-FFF2-40B4-BE49-F238E27FC236}">
                <a16:creationId xmlns:a16="http://schemas.microsoft.com/office/drawing/2014/main" id="{FABEF0E4-025F-1CFD-39F9-82DADE3FC967}"/>
              </a:ext>
            </a:extLst>
          </p:cNvPr>
          <p:cNvSpPr>
            <a:spLocks noGrp="1"/>
          </p:cNvSpPr>
          <p:nvPr>
            <p:ph type="sldNum" sz="quarter" idx="12"/>
          </p:nvPr>
        </p:nvSpPr>
        <p:spPr>
          <a:xfrm>
            <a:off x="1" y="-124851"/>
            <a:ext cx="2446447" cy="30778"/>
          </a:xfrm>
        </p:spPr>
        <p:txBody>
          <a:bodyPr lIns="0" tIns="0" rIns="0" bIns="0">
            <a:spAutoFit/>
          </a:bodyPr>
          <a:lstStyle>
            <a:lvl1pPr>
              <a:lnSpc>
                <a:spcPct val="100000"/>
              </a:lnSpc>
              <a:defRPr sz="200">
                <a:solidFill>
                  <a:schemeClr val="lt1"/>
                </a:solidFill>
              </a:defRPr>
            </a:lvl1pPr>
          </a:lstStyle>
          <a:p>
            <a:fld id="{F9601797-DC0E-45BC-9A66-B1CCC5925A5F}" type="slidenum">
              <a:rPr lang="nb-NO" smtClean="0"/>
              <a:pPr/>
              <a:t>‹#›</a:t>
            </a:fld>
            <a:endParaRPr lang="nb-NO"/>
          </a:p>
        </p:txBody>
      </p:sp>
      <p:pic>
        <p:nvPicPr>
          <p:cNvPr id="7" name="logo" hidden="1">
            <a:extLst>
              <a:ext uri="{FF2B5EF4-FFF2-40B4-BE49-F238E27FC236}">
                <a16:creationId xmlns:a16="http://schemas.microsoft.com/office/drawing/2014/main" id="{1AE4CD37-5887-112C-5BFB-90F24C8134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142" y="1651204"/>
            <a:ext cx="4532401" cy="1044256"/>
          </a:xfrm>
          <a:prstGeom prst="rect">
            <a:avLst/>
          </a:prstGeom>
        </p:spPr>
      </p:pic>
      <p:sp>
        <p:nvSpPr>
          <p:cNvPr id="8" name="addin_logo" hidden="1">
            <a:extLst>
              <a:ext uri="{FF2B5EF4-FFF2-40B4-BE49-F238E27FC236}">
                <a16:creationId xmlns:a16="http://schemas.microsoft.com/office/drawing/2014/main" id="{83A215E7-9140-B6D9-0724-F3AE44E60111}"/>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9" name="addin_colorlist" hidden="1">
            <a:extLst>
              <a:ext uri="{FF2B5EF4-FFF2-40B4-BE49-F238E27FC236}">
                <a16:creationId xmlns:a16="http://schemas.microsoft.com/office/drawing/2014/main" id="{404CEFA4-F3EE-205B-70E5-B0531D54F3DF}"/>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forside1,forside2,forside3,forside4</a:t>
            </a:r>
            <a:endParaRPr lang="nb-NO" sz="1600"/>
          </a:p>
        </p:txBody>
      </p:sp>
      <p:sp>
        <p:nvSpPr>
          <p:cNvPr id="10" name="addin_background" hidden="1">
            <a:extLst>
              <a:ext uri="{FF2B5EF4-FFF2-40B4-BE49-F238E27FC236}">
                <a16:creationId xmlns:a16="http://schemas.microsoft.com/office/drawing/2014/main" id="{2E93619A-3168-1CF9-982D-93E4F5183B97}"/>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11" name="addin_text" hidden="1">
            <a:extLst>
              <a:ext uri="{FF2B5EF4-FFF2-40B4-BE49-F238E27FC236}">
                <a16:creationId xmlns:a16="http://schemas.microsoft.com/office/drawing/2014/main" id="{4C1F7DF7-A79A-327B-74FB-36A9CA56E244}"/>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
        <p:nvSpPr>
          <p:cNvPr id="12" name="addin_colorbox" hidden="1">
            <a:extLst>
              <a:ext uri="{FF2B5EF4-FFF2-40B4-BE49-F238E27FC236}">
                <a16:creationId xmlns:a16="http://schemas.microsoft.com/office/drawing/2014/main" id="{B81D7BBD-1046-630E-AF8E-2CB8BA5D4FE2}"/>
              </a:ext>
            </a:extLst>
          </p:cNvPr>
          <p:cNvSpPr/>
          <p:nvPr userDrawn="1"/>
        </p:nvSpPr>
        <p:spPr>
          <a:xfrm>
            <a:off x="15746391"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addin_colorbox</a:t>
            </a:r>
          </a:p>
        </p:txBody>
      </p:sp>
      <p:sp>
        <p:nvSpPr>
          <p:cNvPr id="17" name="Plassholder for tekst 16">
            <a:extLst>
              <a:ext uri="{FF2B5EF4-FFF2-40B4-BE49-F238E27FC236}">
                <a16:creationId xmlns:a16="http://schemas.microsoft.com/office/drawing/2014/main" id="{1E074C6D-6F76-B81E-BC9B-A037FCB9CB2A}"/>
              </a:ext>
            </a:extLst>
          </p:cNvPr>
          <p:cNvSpPr>
            <a:spLocks noGrp="1"/>
          </p:cNvSpPr>
          <p:nvPr>
            <p:ph type="body" sz="quarter" idx="13" hasCustomPrompt="1"/>
          </p:nvPr>
        </p:nvSpPr>
        <p:spPr>
          <a:xfrm>
            <a:off x="1143142" y="1651204"/>
            <a:ext cx="4532401" cy="1044256"/>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185262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2">
    <p:bg>
      <p:bgPr>
        <a:solidFill>
          <a:srgbClr val="7800F0"/>
        </a:solidFill>
        <a:effectLst/>
      </p:bgPr>
    </p:bg>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4C5B83D3-D34F-8276-1769-C3A5EEC684F2}"/>
              </a:ext>
            </a:extLst>
          </p:cNvPr>
          <p:cNvSpPr>
            <a:spLocks noGrp="1"/>
          </p:cNvSpPr>
          <p:nvPr>
            <p:ph type="pic" sz="quarter" idx="13"/>
          </p:nvPr>
        </p:nvSpPr>
        <p:spPr>
          <a:xfrm>
            <a:off x="12143657" y="0"/>
            <a:ext cx="12238757"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lt1"/>
                </a:solidFill>
              </a:defRPr>
            </a:lvl1pPr>
          </a:lstStyle>
          <a:p>
            <a:r>
              <a:rPr lang="nb-NO"/>
              <a:t>Klikk på ikonet for å legge til et bilde</a:t>
            </a:r>
          </a:p>
        </p:txBody>
      </p:sp>
      <p:sp>
        <p:nvSpPr>
          <p:cNvPr id="2" name="Tittel 1">
            <a:extLst>
              <a:ext uri="{FF2B5EF4-FFF2-40B4-BE49-F238E27FC236}">
                <a16:creationId xmlns:a16="http://schemas.microsoft.com/office/drawing/2014/main" id="{2E708751-0B60-6ED4-A81C-49D5282D0834}"/>
              </a:ext>
            </a:extLst>
          </p:cNvPr>
          <p:cNvSpPr>
            <a:spLocks noGrp="1"/>
          </p:cNvSpPr>
          <p:nvPr>
            <p:ph type="ctrTitle"/>
          </p:nvPr>
        </p:nvSpPr>
        <p:spPr>
          <a:xfrm>
            <a:off x="1143145" y="4889296"/>
            <a:ext cx="9907249" cy="4039568"/>
          </a:xfrm>
        </p:spPr>
        <p:txBody>
          <a:bodyPr lIns="0" tIns="0" rIns="0" bIns="0" anchor="b">
            <a:noAutofit/>
          </a:bodyPr>
          <a:lstStyle>
            <a:lvl1pPr algn="l">
              <a:lnSpc>
                <a:spcPts val="10499"/>
              </a:lnSpc>
              <a:defRPr sz="9800">
                <a:solidFill>
                  <a:schemeClr val="lt1"/>
                </a:solidFill>
                <a:latin typeface="ITC Clearface Pro" panose="02070503050705020404" pitchFamily="18" charset="0"/>
              </a:defRPr>
            </a:lvl1pPr>
          </a:lstStyle>
          <a:p>
            <a:r>
              <a:rPr lang="nb-NO"/>
              <a:t>Klikk for å redigere tittelstil</a:t>
            </a:r>
          </a:p>
        </p:txBody>
      </p:sp>
      <p:sp>
        <p:nvSpPr>
          <p:cNvPr id="3" name="Undertittel 2">
            <a:extLst>
              <a:ext uri="{FF2B5EF4-FFF2-40B4-BE49-F238E27FC236}">
                <a16:creationId xmlns:a16="http://schemas.microsoft.com/office/drawing/2014/main" id="{8CF54F6E-3D94-0592-C561-45E55082BD1D}"/>
              </a:ext>
            </a:extLst>
          </p:cNvPr>
          <p:cNvSpPr>
            <a:spLocks noGrp="1"/>
          </p:cNvSpPr>
          <p:nvPr>
            <p:ph type="subTitle" idx="1"/>
          </p:nvPr>
        </p:nvSpPr>
        <p:spPr>
          <a:xfrm>
            <a:off x="1143145" y="9527250"/>
            <a:ext cx="9907249" cy="1547860"/>
          </a:xfrm>
        </p:spPr>
        <p:txBody>
          <a:bodyPr lIns="0" tIns="0" rIns="0" bIns="0">
            <a:noAutofit/>
          </a:bodyPr>
          <a:lstStyle>
            <a:lvl1pPr marL="0" indent="0" algn="l">
              <a:lnSpc>
                <a:spcPts val="4100"/>
              </a:lnSpc>
              <a:buNone/>
              <a:defRPr sz="3000">
                <a:solidFill>
                  <a:schemeClr val="lt1"/>
                </a:solidFill>
              </a:defRPr>
            </a:lvl1pPr>
            <a:lvl2pPr marL="914308" indent="0" algn="ctr">
              <a:buNone/>
              <a:defRPr sz="4000"/>
            </a:lvl2pPr>
            <a:lvl3pPr marL="1828619" indent="0" algn="ctr">
              <a:buNone/>
              <a:defRPr sz="3600"/>
            </a:lvl3pPr>
            <a:lvl4pPr marL="2742927" indent="0" algn="ctr">
              <a:buNone/>
              <a:defRPr sz="3200"/>
            </a:lvl4pPr>
            <a:lvl5pPr marL="3657235" indent="0" algn="ctr">
              <a:buNone/>
              <a:defRPr sz="3200"/>
            </a:lvl5pPr>
            <a:lvl6pPr marL="4571543" indent="0" algn="ctr">
              <a:buNone/>
              <a:defRPr sz="3200"/>
            </a:lvl6pPr>
            <a:lvl7pPr marL="5485852" indent="0" algn="ctr">
              <a:buNone/>
              <a:defRPr sz="3200"/>
            </a:lvl7pPr>
            <a:lvl8pPr marL="6400160" indent="0" algn="ctr">
              <a:buNone/>
              <a:defRPr sz="3200"/>
            </a:lvl8pPr>
            <a:lvl9pPr marL="7314468" indent="0" algn="ctr">
              <a:buNone/>
              <a:defRPr sz="3200"/>
            </a:lvl9pPr>
          </a:lstStyle>
          <a:p>
            <a:r>
              <a:rPr lang="nb-NO"/>
              <a:t>Klikk for å redigere undertittelstil i malen</a:t>
            </a:r>
          </a:p>
        </p:txBody>
      </p:sp>
      <p:sp>
        <p:nvSpPr>
          <p:cNvPr id="4" name="Plassholder for dato 3">
            <a:extLst>
              <a:ext uri="{FF2B5EF4-FFF2-40B4-BE49-F238E27FC236}">
                <a16:creationId xmlns:a16="http://schemas.microsoft.com/office/drawing/2014/main" id="{337F6722-C04E-4D4D-C229-08DB3DA522A7}"/>
              </a:ext>
            </a:extLst>
          </p:cNvPr>
          <p:cNvSpPr>
            <a:spLocks noGrp="1"/>
          </p:cNvSpPr>
          <p:nvPr>
            <p:ph type="dt" sz="half" idx="10"/>
          </p:nvPr>
        </p:nvSpPr>
        <p:spPr/>
        <p:txBody>
          <a:bodyPr lIns="0" tIns="0" rIns="0" bIns="0"/>
          <a:lstStyle/>
          <a:p>
            <a:fld id="{929B0538-73A5-4E92-A73F-D174E3AF62C9}" type="datetime1">
              <a:rPr lang="nb-NO" smtClean="0"/>
              <a:t>18.10.2023</a:t>
            </a:fld>
            <a:endParaRPr lang="nb-NO"/>
          </a:p>
        </p:txBody>
      </p:sp>
      <p:sp>
        <p:nvSpPr>
          <p:cNvPr id="5" name="Plassholder for bunntekst 4">
            <a:extLst>
              <a:ext uri="{FF2B5EF4-FFF2-40B4-BE49-F238E27FC236}">
                <a16:creationId xmlns:a16="http://schemas.microsoft.com/office/drawing/2014/main" id="{A11405E2-719A-50B9-65F8-8C8568DE7779}"/>
              </a:ext>
            </a:extLst>
          </p:cNvPr>
          <p:cNvSpPr>
            <a:spLocks noGrp="1"/>
          </p:cNvSpPr>
          <p:nvPr>
            <p:ph type="ftr" sz="quarter" idx="11"/>
          </p:nvPr>
        </p:nvSpPr>
        <p:spPr>
          <a:xfrm>
            <a:off x="1" y="-124851"/>
            <a:ext cx="10127239" cy="30778"/>
          </a:xfrm>
        </p:spPr>
        <p:txBody>
          <a:bodyPr lIns="0" tIns="0" rIns="0" bIns="0">
            <a:spAutoFit/>
          </a:bodyPr>
          <a:lstStyle>
            <a:lvl1pPr>
              <a:lnSpc>
                <a:spcPct val="100000"/>
              </a:lnSpc>
              <a:defRPr sz="200">
                <a:solidFill>
                  <a:schemeClr val="lt1"/>
                </a:solidFill>
              </a:defRPr>
            </a:lvl1pPr>
          </a:lstStyle>
          <a:p>
            <a:r>
              <a:rPr lang="nb-NO"/>
              <a:t>Navn på enhet / fakultet / institutt / presentasjon</a:t>
            </a:r>
          </a:p>
        </p:txBody>
      </p:sp>
      <p:sp>
        <p:nvSpPr>
          <p:cNvPr id="6" name="Plassholder for lysbildenummer 5">
            <a:extLst>
              <a:ext uri="{FF2B5EF4-FFF2-40B4-BE49-F238E27FC236}">
                <a16:creationId xmlns:a16="http://schemas.microsoft.com/office/drawing/2014/main" id="{FABEF0E4-025F-1CFD-39F9-82DADE3FC967}"/>
              </a:ext>
            </a:extLst>
          </p:cNvPr>
          <p:cNvSpPr>
            <a:spLocks noGrp="1"/>
          </p:cNvSpPr>
          <p:nvPr>
            <p:ph type="sldNum" sz="quarter" idx="12"/>
          </p:nvPr>
        </p:nvSpPr>
        <p:spPr>
          <a:xfrm>
            <a:off x="1" y="-124851"/>
            <a:ext cx="2446447" cy="30778"/>
          </a:xfrm>
        </p:spPr>
        <p:txBody>
          <a:bodyPr lIns="0" tIns="0" rIns="0" bIns="0">
            <a:spAutoFit/>
          </a:bodyPr>
          <a:lstStyle>
            <a:lvl1pPr>
              <a:lnSpc>
                <a:spcPct val="100000"/>
              </a:lnSpc>
              <a:defRPr sz="200">
                <a:solidFill>
                  <a:schemeClr val="lt1"/>
                </a:solidFill>
              </a:defRPr>
            </a:lvl1pPr>
          </a:lstStyle>
          <a:p>
            <a:fld id="{F9601797-DC0E-45BC-9A66-B1CCC5925A5F}" type="slidenum">
              <a:rPr lang="nb-NO" smtClean="0"/>
              <a:pPr/>
              <a:t>‹#›</a:t>
            </a:fld>
            <a:endParaRPr lang="nb-NO"/>
          </a:p>
        </p:txBody>
      </p:sp>
      <p:pic>
        <p:nvPicPr>
          <p:cNvPr id="9" name="logo" hidden="1">
            <a:extLst>
              <a:ext uri="{FF2B5EF4-FFF2-40B4-BE49-F238E27FC236}">
                <a16:creationId xmlns:a16="http://schemas.microsoft.com/office/drawing/2014/main" id="{73A05F41-A99D-CEB2-8C72-20E102B6B55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142" y="1651204"/>
            <a:ext cx="4532401" cy="1044256"/>
          </a:xfrm>
          <a:prstGeom prst="rect">
            <a:avLst/>
          </a:prstGeom>
        </p:spPr>
      </p:pic>
      <p:sp>
        <p:nvSpPr>
          <p:cNvPr id="10" name="Plassholder for tekst 16">
            <a:extLst>
              <a:ext uri="{FF2B5EF4-FFF2-40B4-BE49-F238E27FC236}">
                <a16:creationId xmlns:a16="http://schemas.microsoft.com/office/drawing/2014/main" id="{ED8A9150-64B1-7C4E-08E9-EF3106CAC6EF}"/>
              </a:ext>
            </a:extLst>
          </p:cNvPr>
          <p:cNvSpPr>
            <a:spLocks noGrp="1"/>
          </p:cNvSpPr>
          <p:nvPr>
            <p:ph type="body" sz="quarter" idx="14" hasCustomPrompt="1"/>
          </p:nvPr>
        </p:nvSpPr>
        <p:spPr>
          <a:xfrm>
            <a:off x="1143142" y="1651204"/>
            <a:ext cx="4532401" cy="1044256"/>
          </a:xfrm>
          <a:prstGeom prst="rect">
            <a:avLst/>
          </a:prstGeom>
          <a:blipFill dpi="0"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11" name="addin_logo" hidden="1">
            <a:extLst>
              <a:ext uri="{FF2B5EF4-FFF2-40B4-BE49-F238E27FC236}">
                <a16:creationId xmlns:a16="http://schemas.microsoft.com/office/drawing/2014/main" id="{1F388899-8BAF-388D-8C66-EEB319DEE87E}"/>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12" name="addin_colorlist" hidden="1">
            <a:extLst>
              <a:ext uri="{FF2B5EF4-FFF2-40B4-BE49-F238E27FC236}">
                <a16:creationId xmlns:a16="http://schemas.microsoft.com/office/drawing/2014/main" id="{89019BB3-FD5E-0C57-DC27-47D484787C8B}"/>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forside2_1,forside2_2,forside2_3,forside2_4</a:t>
            </a:r>
            <a:endParaRPr lang="nb-NO" sz="1600"/>
          </a:p>
        </p:txBody>
      </p:sp>
      <p:sp>
        <p:nvSpPr>
          <p:cNvPr id="13" name="addin_background" hidden="1">
            <a:extLst>
              <a:ext uri="{FF2B5EF4-FFF2-40B4-BE49-F238E27FC236}">
                <a16:creationId xmlns:a16="http://schemas.microsoft.com/office/drawing/2014/main" id="{2ED09ACD-AB40-3BDC-4AC0-5184DFDD0A8C}"/>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14" name="addin_text" hidden="1">
            <a:extLst>
              <a:ext uri="{FF2B5EF4-FFF2-40B4-BE49-F238E27FC236}">
                <a16:creationId xmlns:a16="http://schemas.microsoft.com/office/drawing/2014/main" id="{DD291D39-DB8E-7D77-A09F-CFC37E654C24}"/>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Tree>
    <p:extLst>
      <p:ext uri="{BB962C8B-B14F-4D97-AF65-F5344CB8AC3E}">
        <p14:creationId xmlns:p14="http://schemas.microsoft.com/office/powerpoint/2010/main" val="389700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6C3EF7-0A7E-3BB8-7FEC-B9099AEC536C}"/>
              </a:ext>
            </a:extLst>
          </p:cNvPr>
          <p:cNvSpPr>
            <a:spLocks noGrp="1"/>
          </p:cNvSpPr>
          <p:nvPr>
            <p:ph type="title"/>
          </p:nvPr>
        </p:nvSpPr>
        <p:spPr/>
        <p:txBody>
          <a:bodyPr lIns="0" tIns="0" rIns="0" bIns="0"/>
          <a:lstStyle/>
          <a:p>
            <a:r>
              <a:rPr lang="nb-NO"/>
              <a:t>Klikk for å redigere tittelstil</a:t>
            </a:r>
          </a:p>
        </p:txBody>
      </p:sp>
      <p:sp>
        <p:nvSpPr>
          <p:cNvPr id="3" name="Plassholder for innhold 2">
            <a:extLst>
              <a:ext uri="{FF2B5EF4-FFF2-40B4-BE49-F238E27FC236}">
                <a16:creationId xmlns:a16="http://schemas.microsoft.com/office/drawing/2014/main" id="{E7F2F0AF-8C14-FEEC-0922-8B11532A1A63}"/>
              </a:ext>
            </a:extLst>
          </p:cNvPr>
          <p:cNvSpPr>
            <a:spLocks noGrp="1"/>
          </p:cNvSpPr>
          <p:nvPr>
            <p:ph idx="1"/>
          </p:nvPr>
        </p:nvSpPr>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1FB5EFB-5227-9199-E4ED-98BF0125C7FE}"/>
              </a:ext>
            </a:extLst>
          </p:cNvPr>
          <p:cNvSpPr>
            <a:spLocks noGrp="1"/>
          </p:cNvSpPr>
          <p:nvPr>
            <p:ph type="dt" sz="half" idx="10"/>
          </p:nvPr>
        </p:nvSpPr>
        <p:spPr/>
        <p:txBody>
          <a:bodyPr lIns="0" tIns="0" rIns="0" bIns="0"/>
          <a:lstStyle/>
          <a:p>
            <a:fld id="{B507C541-EC11-47FE-B98A-DD3838ABCC16}" type="datetime1">
              <a:rPr lang="nb-NO" smtClean="0"/>
              <a:t>18.10.2023</a:t>
            </a:fld>
            <a:endParaRPr lang="nb-NO"/>
          </a:p>
        </p:txBody>
      </p:sp>
      <p:sp>
        <p:nvSpPr>
          <p:cNvPr id="5" name="Plassholder for bunntekst 4">
            <a:extLst>
              <a:ext uri="{FF2B5EF4-FFF2-40B4-BE49-F238E27FC236}">
                <a16:creationId xmlns:a16="http://schemas.microsoft.com/office/drawing/2014/main" id="{2897FDAA-8FD5-49AF-97DC-0DB53DF68C00}"/>
              </a:ext>
            </a:extLst>
          </p:cNvPr>
          <p:cNvSpPr>
            <a:spLocks noGrp="1"/>
          </p:cNvSpPr>
          <p:nvPr>
            <p:ph type="ftr" sz="quarter" idx="11"/>
          </p:nvPr>
        </p:nvSpPr>
        <p:spPr/>
        <p:txBody>
          <a:bodyPr lIns="0" tIns="0" rIns="0" bIns="0"/>
          <a:lstStyle/>
          <a:p>
            <a:r>
              <a:rPr lang="nb-NO"/>
              <a:t>Navn på enhet / fakultet / institutt / presentasjon</a:t>
            </a:r>
          </a:p>
        </p:txBody>
      </p:sp>
      <p:sp>
        <p:nvSpPr>
          <p:cNvPr id="6" name="Plassholder for lysbildenummer 5">
            <a:extLst>
              <a:ext uri="{FF2B5EF4-FFF2-40B4-BE49-F238E27FC236}">
                <a16:creationId xmlns:a16="http://schemas.microsoft.com/office/drawing/2014/main" id="{515BE0C9-3DC0-3A8A-CDD1-37641AA01507}"/>
              </a:ext>
            </a:extLst>
          </p:cNvPr>
          <p:cNvSpPr>
            <a:spLocks noGrp="1"/>
          </p:cNvSpPr>
          <p:nvPr>
            <p:ph type="sldNum" sz="quarter" idx="12"/>
          </p:nvPr>
        </p:nvSpPr>
        <p:spPr/>
        <p:txBody>
          <a:bodyPr lIns="0" tIns="0" rIns="0" bIns="0"/>
          <a:lstStyle/>
          <a:p>
            <a:fld id="{F9601797-DC0E-45BC-9A66-B1CCC5925A5F}" type="slidenum">
              <a:rPr lang="nb-NO" smtClean="0"/>
              <a:t>‹#›</a:t>
            </a:fld>
            <a:endParaRPr lang="nb-NO"/>
          </a:p>
        </p:txBody>
      </p:sp>
    </p:spTree>
    <p:extLst>
      <p:ext uri="{BB962C8B-B14F-4D97-AF65-F5344CB8AC3E}">
        <p14:creationId xmlns:p14="http://schemas.microsoft.com/office/powerpoint/2010/main" val="42531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bg>
      <p:bgPr>
        <a:solidFill>
          <a:srgbClr val="7800F0"/>
        </a:solidFill>
        <a:effectLst/>
      </p:bgPr>
    </p:bg>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D5B2F388-0AA9-0729-7810-29CFD0EDC149}"/>
              </a:ext>
            </a:extLst>
          </p:cNvPr>
          <p:cNvSpPr>
            <a:spLocks noGrp="1"/>
          </p:cNvSpPr>
          <p:nvPr>
            <p:ph type="body" sz="quarter" idx="15" hasCustomPrompt="1"/>
          </p:nvPr>
        </p:nvSpPr>
        <p:spPr>
          <a:xfrm>
            <a:off x="1143203" y="3776067"/>
            <a:ext cx="8742277" cy="9118734"/>
          </a:xfrm>
          <a:custGeom>
            <a:avLst/>
            <a:gdLst>
              <a:gd name="connsiteX0" fmla="*/ 1143481 w 4371423"/>
              <a:gd name="connsiteY0" fmla="*/ 0 h 4559367"/>
              <a:gd name="connsiteX1" fmla="*/ 1143481 w 4371423"/>
              <a:gd name="connsiteY1" fmla="*/ 3828863 h 4559367"/>
              <a:gd name="connsiteX2" fmla="*/ 4371423 w 4371423"/>
              <a:gd name="connsiteY2" fmla="*/ 3828863 h 4559367"/>
              <a:gd name="connsiteX3" fmla="*/ 4065026 w 4371423"/>
              <a:gd name="connsiteY3" fmla="*/ 4047450 h 4559367"/>
              <a:gd name="connsiteX4" fmla="*/ 3193416 w 4371423"/>
              <a:gd name="connsiteY4" fmla="*/ 4284840 h 4559367"/>
              <a:gd name="connsiteX5" fmla="*/ 2255546 w 4371423"/>
              <a:gd name="connsiteY5" fmla="*/ 4540271 h 4559367"/>
              <a:gd name="connsiteX6" fmla="*/ 1906839 w 4371423"/>
              <a:gd name="connsiteY6" fmla="*/ 4518863 h 4559367"/>
              <a:gd name="connsiteX7" fmla="*/ 337687 w 4371423"/>
              <a:gd name="connsiteY7" fmla="*/ 3876633 h 4559367"/>
              <a:gd name="connsiteX8" fmla="*/ 16678 w 4371423"/>
              <a:gd name="connsiteY8" fmla="*/ 3240373 h 4559367"/>
              <a:gd name="connsiteX9" fmla="*/ 736264 w 4371423"/>
              <a:gd name="connsiteY9" fmla="*/ 396519 h 4559367"/>
              <a:gd name="connsiteX10" fmla="*/ 1139606 w 4371423"/>
              <a:gd name="connsiteY10" fmla="*/ 890 h 4559367"/>
              <a:gd name="connsiteX11" fmla="*/ 1143481 w 4371423"/>
              <a:gd name="connsiteY11" fmla="*/ 0 h 455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1423" h="4559367">
                <a:moveTo>
                  <a:pt x="1143481" y="0"/>
                </a:moveTo>
                <a:lnTo>
                  <a:pt x="1143481" y="3828863"/>
                </a:lnTo>
                <a:lnTo>
                  <a:pt x="4371423" y="3828863"/>
                </a:lnTo>
                <a:cubicBezTo>
                  <a:pt x="4299636" y="3934249"/>
                  <a:pt x="4191892" y="4012892"/>
                  <a:pt x="4065026" y="4047450"/>
                </a:cubicBezTo>
                <a:lnTo>
                  <a:pt x="3193416" y="4284840"/>
                </a:lnTo>
                <a:lnTo>
                  <a:pt x="2255546" y="4540271"/>
                </a:lnTo>
                <a:cubicBezTo>
                  <a:pt x="2140115" y="4571716"/>
                  <a:pt x="2017569" y="4564156"/>
                  <a:pt x="1906839" y="4518863"/>
                </a:cubicBezTo>
                <a:lnTo>
                  <a:pt x="337687" y="3876633"/>
                </a:lnTo>
                <a:cubicBezTo>
                  <a:pt x="87131" y="3774041"/>
                  <a:pt x="-49710" y="3502793"/>
                  <a:pt x="16678" y="3240373"/>
                </a:cubicBezTo>
                <a:lnTo>
                  <a:pt x="736264" y="396519"/>
                </a:lnTo>
                <a:cubicBezTo>
                  <a:pt x="786388" y="198323"/>
                  <a:pt x="943113" y="46691"/>
                  <a:pt x="1139606" y="890"/>
                </a:cubicBezTo>
                <a:cubicBezTo>
                  <a:pt x="1140877" y="572"/>
                  <a:pt x="1142211" y="318"/>
                  <a:pt x="1143481" y="0"/>
                </a:cubicBezTo>
                <a:close/>
              </a:path>
            </a:pathLst>
          </a:custGeom>
          <a:solidFill>
            <a:schemeClr val="dk2"/>
          </a:solidFill>
        </p:spPr>
        <p:txBody>
          <a:bodyPr wrap="square">
            <a:noAutofit/>
          </a:bodyPr>
          <a:lstStyle>
            <a:lvl1pPr>
              <a:defRPr sz="200">
                <a:solidFill>
                  <a:srgbClr val="01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7" name="Rektangel 6">
            <a:extLst>
              <a:ext uri="{FF2B5EF4-FFF2-40B4-BE49-F238E27FC236}">
                <a16:creationId xmlns:a16="http://schemas.microsoft.com/office/drawing/2014/main" id="{17FEB777-E352-1B53-A5C3-3F6A439AB77D}"/>
              </a:ext>
            </a:extLst>
          </p:cNvPr>
          <p:cNvSpPr/>
          <p:nvPr userDrawn="1"/>
        </p:nvSpPr>
        <p:spPr>
          <a:xfrm>
            <a:off x="3429431" y="1181245"/>
            <a:ext cx="19814462" cy="10288286"/>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4" name="Plassholder for tekst 3">
            <a:extLst>
              <a:ext uri="{FF2B5EF4-FFF2-40B4-BE49-F238E27FC236}">
                <a16:creationId xmlns:a16="http://schemas.microsoft.com/office/drawing/2014/main" id="{5FC95154-258B-E82F-69A3-1D6A6606A80F}"/>
              </a:ext>
            </a:extLst>
          </p:cNvPr>
          <p:cNvSpPr>
            <a:spLocks noGrp="1"/>
          </p:cNvSpPr>
          <p:nvPr>
            <p:ph type="body" sz="quarter" idx="14" hasCustomPrompt="1"/>
          </p:nvPr>
        </p:nvSpPr>
        <p:spPr>
          <a:xfrm>
            <a:off x="3430019" y="2896547"/>
            <a:ext cx="8186551" cy="8536990"/>
          </a:xfrm>
          <a:custGeom>
            <a:avLst/>
            <a:gdLst>
              <a:gd name="connsiteX0" fmla="*/ 3166314 w 4093542"/>
              <a:gd name="connsiteY0" fmla="*/ 128 h 4268495"/>
              <a:gd name="connsiteX1" fmla="*/ 3561910 w 4093542"/>
              <a:gd name="connsiteY1" fmla="*/ 158665 h 4268495"/>
              <a:gd name="connsiteX2" fmla="*/ 3933869 w 4093542"/>
              <a:gd name="connsiteY2" fmla="*/ 529583 h 4268495"/>
              <a:gd name="connsiteX3" fmla="*/ 4076935 w 4093542"/>
              <a:gd name="connsiteY3" fmla="*/ 1047687 h 4268495"/>
              <a:gd name="connsiteX4" fmla="*/ 3380917 w 4093542"/>
              <a:gd name="connsiteY4" fmla="*/ 3798162 h 4268495"/>
              <a:gd name="connsiteX5" fmla="*/ 3322662 w 4093542"/>
              <a:gd name="connsiteY5" fmla="*/ 4028310 h 4268495"/>
              <a:gd name="connsiteX6" fmla="*/ 3322662 w 4093542"/>
              <a:gd name="connsiteY6" fmla="*/ 4028247 h 4268495"/>
              <a:gd name="connsiteX7" fmla="*/ 3305510 w 4093542"/>
              <a:gd name="connsiteY7" fmla="*/ 4096027 h 4268495"/>
              <a:gd name="connsiteX8" fmla="*/ 3227878 w 4093542"/>
              <a:gd name="connsiteY8" fmla="*/ 4268495 h 4268495"/>
              <a:gd name="connsiteX9" fmla="*/ 0 w 4093542"/>
              <a:gd name="connsiteY9" fmla="*/ 4268495 h 4268495"/>
              <a:gd name="connsiteX10" fmla="*/ 0 w 4093542"/>
              <a:gd name="connsiteY10" fmla="*/ 439760 h 4268495"/>
              <a:gd name="connsiteX11" fmla="*/ 44660 w 4093542"/>
              <a:gd name="connsiteY11" fmla="*/ 431375 h 4268495"/>
              <a:gd name="connsiteX12" fmla="*/ 3103172 w 4093542"/>
              <a:gd name="connsiteY12" fmla="*/ 5190 h 4268495"/>
              <a:gd name="connsiteX13" fmla="*/ 3166314 w 4093542"/>
              <a:gd name="connsiteY13" fmla="*/ 128 h 426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93542" h="4268495">
                <a:moveTo>
                  <a:pt x="3166314" y="128"/>
                </a:moveTo>
                <a:cubicBezTo>
                  <a:pt x="3313330" y="-3063"/>
                  <a:pt x="3456517" y="53556"/>
                  <a:pt x="3561910" y="158665"/>
                </a:cubicBezTo>
                <a:lnTo>
                  <a:pt x="3933869" y="529583"/>
                </a:lnTo>
                <a:cubicBezTo>
                  <a:pt x="4069566" y="664954"/>
                  <a:pt x="4123946" y="861879"/>
                  <a:pt x="4076935" y="1047687"/>
                </a:cubicBezTo>
                <a:lnTo>
                  <a:pt x="3380917" y="3798162"/>
                </a:lnTo>
                <a:lnTo>
                  <a:pt x="3322662" y="4028310"/>
                </a:lnTo>
                <a:lnTo>
                  <a:pt x="3322662" y="4028247"/>
                </a:lnTo>
                <a:lnTo>
                  <a:pt x="3305510" y="4096027"/>
                </a:lnTo>
                <a:cubicBezTo>
                  <a:pt x="3289691" y="4158662"/>
                  <a:pt x="3263136" y="4216786"/>
                  <a:pt x="3227878" y="4268495"/>
                </a:cubicBezTo>
                <a:lnTo>
                  <a:pt x="0" y="4268495"/>
                </a:lnTo>
                <a:lnTo>
                  <a:pt x="0" y="439760"/>
                </a:lnTo>
                <a:cubicBezTo>
                  <a:pt x="14674" y="436393"/>
                  <a:pt x="29540" y="433471"/>
                  <a:pt x="44660" y="431375"/>
                </a:cubicBezTo>
                <a:lnTo>
                  <a:pt x="3103172" y="5190"/>
                </a:lnTo>
                <a:cubicBezTo>
                  <a:pt x="3124231" y="2260"/>
                  <a:pt x="3145312" y="584"/>
                  <a:pt x="3166314" y="128"/>
                </a:cubicBezTo>
                <a:close/>
              </a:path>
            </a:pathLst>
          </a:custGeom>
          <a:solidFill>
            <a:schemeClr val="accent2"/>
          </a:solidFill>
        </p:spPr>
        <p:txBody>
          <a:bodyPr wrap="square">
            <a:noAutofit/>
          </a:bodyPr>
          <a:lstStyle>
            <a:lvl1pPr>
              <a:defRPr sz="200">
                <a:solidFill>
                  <a:srgbClr val="02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13" name="Plassholder for tekst 12">
            <a:extLst>
              <a:ext uri="{FF2B5EF4-FFF2-40B4-BE49-F238E27FC236}">
                <a16:creationId xmlns:a16="http://schemas.microsoft.com/office/drawing/2014/main" id="{83AA8083-F20A-3B86-A9E2-49A0E7C9A22B}"/>
              </a:ext>
            </a:extLst>
          </p:cNvPr>
          <p:cNvSpPr>
            <a:spLocks noGrp="1"/>
          </p:cNvSpPr>
          <p:nvPr>
            <p:ph type="body" sz="quarter" idx="13" hasCustomPrompt="1"/>
          </p:nvPr>
        </p:nvSpPr>
        <p:spPr>
          <a:xfrm>
            <a:off x="3430017" y="3212726"/>
            <a:ext cx="8186551" cy="8220808"/>
          </a:xfrm>
          <a:prstGeom prst="rect">
            <a:avLst/>
          </a:prstGeom>
          <a:effectLst>
            <a:outerShdw blurRad="50800" dist="50800" dir="5400000" algn="ctr" rotWithShape="0">
              <a:srgbClr val="010000">
                <a:alpha val="0"/>
              </a:srgbClr>
            </a:outerShdw>
          </a:effectLst>
        </p:spPr>
        <p:txBody>
          <a:bodyPr lIns="0" tIns="0" rIns="0" bIns="0"/>
          <a:lstStyle>
            <a:lvl1pPr marL="0" indent="0" algn="ctr">
              <a:lnSpc>
                <a:spcPct val="100000"/>
              </a:lnSpc>
              <a:spcBef>
                <a:spcPts val="0"/>
              </a:spcBef>
              <a:buNone/>
              <a:defRPr sz="49798">
                <a:solidFill>
                  <a:srgbClr val="2F0B63"/>
                </a:solidFill>
                <a:latin typeface="ITC Clearface Pro" panose="02070503050705020404" pitchFamily="18" charset="0"/>
              </a:defRPr>
            </a:lvl1pPr>
          </a:lstStyle>
          <a:p>
            <a:pPr lvl="0"/>
            <a:r>
              <a:rPr lang="nb-NO"/>
              <a:t>0</a:t>
            </a:r>
          </a:p>
        </p:txBody>
      </p:sp>
      <p:pic>
        <p:nvPicPr>
          <p:cNvPr id="15" name="logo" hidden="1">
            <a:extLst>
              <a:ext uri="{FF2B5EF4-FFF2-40B4-BE49-F238E27FC236}">
                <a16:creationId xmlns:a16="http://schemas.microsoft.com/office/drawing/2014/main" id="{DC8D61BF-0B1C-1BEE-8070-A0DD8AAA56A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525768" y="12244341"/>
            <a:ext cx="2717999" cy="626222"/>
          </a:xfrm>
          <a:prstGeom prst="rect">
            <a:avLst/>
          </a:prstGeom>
        </p:spPr>
      </p:pic>
      <p:sp>
        <p:nvSpPr>
          <p:cNvPr id="16" name="Plassholder for dato 3">
            <a:extLst>
              <a:ext uri="{FF2B5EF4-FFF2-40B4-BE49-F238E27FC236}">
                <a16:creationId xmlns:a16="http://schemas.microsoft.com/office/drawing/2014/main" id="{0D239A7A-5D5B-30F5-5B49-650E21225E72}"/>
              </a:ext>
            </a:extLst>
          </p:cNvPr>
          <p:cNvSpPr>
            <a:spLocks noGrp="1"/>
          </p:cNvSpPr>
          <p:nvPr>
            <p:ph type="dt" sz="half" idx="10"/>
          </p:nvPr>
        </p:nvSpPr>
        <p:spPr>
          <a:xfrm>
            <a:off x="0" y="-210583"/>
            <a:ext cx="5486043" cy="30778"/>
          </a:xfrm>
        </p:spPr>
        <p:txBody>
          <a:bodyPr lIns="0" tIns="0" rIns="0" bIns="0"/>
          <a:lstStyle/>
          <a:p>
            <a:fld id="{9EA561C4-D32B-4000-A9B2-3BFB9613B3C1}" type="datetime1">
              <a:rPr lang="nb-NO" smtClean="0"/>
              <a:t>18.10.2023</a:t>
            </a:fld>
            <a:endParaRPr lang="nb-NO"/>
          </a:p>
        </p:txBody>
      </p:sp>
      <p:sp>
        <p:nvSpPr>
          <p:cNvPr id="17" name="Plassholder for bunntekst 4">
            <a:extLst>
              <a:ext uri="{FF2B5EF4-FFF2-40B4-BE49-F238E27FC236}">
                <a16:creationId xmlns:a16="http://schemas.microsoft.com/office/drawing/2014/main" id="{AADF3856-1C6A-40D3-3EEB-0D142F276D0D}"/>
              </a:ext>
            </a:extLst>
          </p:cNvPr>
          <p:cNvSpPr>
            <a:spLocks noGrp="1"/>
          </p:cNvSpPr>
          <p:nvPr>
            <p:ph type="ftr" sz="quarter" idx="11"/>
          </p:nvPr>
        </p:nvSpPr>
        <p:spPr>
          <a:xfrm>
            <a:off x="1" y="-124851"/>
            <a:ext cx="10127239" cy="30778"/>
          </a:xfrm>
        </p:spPr>
        <p:txBody>
          <a:bodyPr lIns="0" tIns="0" rIns="0" bIns="0">
            <a:spAutoFit/>
          </a:bodyPr>
          <a:lstStyle>
            <a:lvl1pPr>
              <a:lnSpc>
                <a:spcPct val="100000"/>
              </a:lnSpc>
              <a:defRPr sz="200">
                <a:solidFill>
                  <a:schemeClr val="lt1"/>
                </a:solidFill>
              </a:defRPr>
            </a:lvl1pPr>
          </a:lstStyle>
          <a:p>
            <a:r>
              <a:rPr lang="nb-NO"/>
              <a:t>Navn på enhet / fakultet / institutt / presentasjon</a:t>
            </a:r>
          </a:p>
        </p:txBody>
      </p:sp>
      <p:sp>
        <p:nvSpPr>
          <p:cNvPr id="18" name="Plassholder for lysbildenummer 5">
            <a:extLst>
              <a:ext uri="{FF2B5EF4-FFF2-40B4-BE49-F238E27FC236}">
                <a16:creationId xmlns:a16="http://schemas.microsoft.com/office/drawing/2014/main" id="{1C85EFDB-145B-16B5-1AAA-E7BA15069A9B}"/>
              </a:ext>
            </a:extLst>
          </p:cNvPr>
          <p:cNvSpPr>
            <a:spLocks noGrp="1"/>
          </p:cNvSpPr>
          <p:nvPr>
            <p:ph type="sldNum" sz="quarter" idx="12"/>
          </p:nvPr>
        </p:nvSpPr>
        <p:spPr>
          <a:xfrm>
            <a:off x="1" y="-124851"/>
            <a:ext cx="2446447" cy="30778"/>
          </a:xfrm>
        </p:spPr>
        <p:txBody>
          <a:bodyPr lIns="0" tIns="0" rIns="0" bIns="0">
            <a:spAutoFit/>
          </a:bodyPr>
          <a:lstStyle>
            <a:lvl1pPr>
              <a:lnSpc>
                <a:spcPct val="100000"/>
              </a:lnSpc>
              <a:defRPr sz="200">
                <a:solidFill>
                  <a:schemeClr val="lt1"/>
                </a:solidFill>
              </a:defRPr>
            </a:lvl1pPr>
          </a:lstStyle>
          <a:p>
            <a:fld id="{F9601797-DC0E-45BC-9A66-B1CCC5925A5F}" type="slidenum">
              <a:rPr lang="nb-NO" smtClean="0"/>
              <a:pPr/>
              <a:t>‹#›</a:t>
            </a:fld>
            <a:endParaRPr lang="nb-NO"/>
          </a:p>
        </p:txBody>
      </p:sp>
      <p:sp>
        <p:nvSpPr>
          <p:cNvPr id="19" name="Tittel 1">
            <a:extLst>
              <a:ext uri="{FF2B5EF4-FFF2-40B4-BE49-F238E27FC236}">
                <a16:creationId xmlns:a16="http://schemas.microsoft.com/office/drawing/2014/main" id="{13C7C61D-97CB-C427-959A-6A1C4B429656}"/>
              </a:ext>
            </a:extLst>
          </p:cNvPr>
          <p:cNvSpPr>
            <a:spLocks noGrp="1"/>
          </p:cNvSpPr>
          <p:nvPr>
            <p:ph type="ctrTitle"/>
          </p:nvPr>
        </p:nvSpPr>
        <p:spPr>
          <a:xfrm>
            <a:off x="12574572" y="4673719"/>
            <a:ext cx="9145143" cy="2693046"/>
          </a:xfrm>
        </p:spPr>
        <p:txBody>
          <a:bodyPr lIns="0" tIns="0" rIns="0" bIns="0" anchor="b">
            <a:noAutofit/>
          </a:bodyPr>
          <a:lstStyle>
            <a:lvl1pPr algn="l">
              <a:lnSpc>
                <a:spcPts val="10499"/>
              </a:lnSpc>
              <a:defRPr sz="9800">
                <a:solidFill>
                  <a:srgbClr val="2F0B63"/>
                </a:solidFill>
                <a:latin typeface="ITC Clearface Pro" panose="02070503050705020404" pitchFamily="18" charset="0"/>
              </a:defRPr>
            </a:lvl1pPr>
          </a:lstStyle>
          <a:p>
            <a:r>
              <a:rPr lang="nb-NO"/>
              <a:t>Klikk for å redigere tittelstil</a:t>
            </a:r>
          </a:p>
        </p:txBody>
      </p:sp>
      <p:sp>
        <p:nvSpPr>
          <p:cNvPr id="20" name="Undertittel 2">
            <a:extLst>
              <a:ext uri="{FF2B5EF4-FFF2-40B4-BE49-F238E27FC236}">
                <a16:creationId xmlns:a16="http://schemas.microsoft.com/office/drawing/2014/main" id="{AF4184CC-4102-C51A-85FC-77658BF9F126}"/>
              </a:ext>
            </a:extLst>
          </p:cNvPr>
          <p:cNvSpPr>
            <a:spLocks noGrp="1"/>
          </p:cNvSpPr>
          <p:nvPr>
            <p:ph type="subTitle" idx="1"/>
          </p:nvPr>
        </p:nvSpPr>
        <p:spPr>
          <a:xfrm>
            <a:off x="12574572" y="7947026"/>
            <a:ext cx="9145143" cy="1022076"/>
          </a:xfrm>
        </p:spPr>
        <p:txBody>
          <a:bodyPr lIns="0" tIns="0" rIns="0" bIns="0">
            <a:noAutofit/>
          </a:bodyPr>
          <a:lstStyle>
            <a:lvl1pPr marL="0" indent="0" algn="l">
              <a:lnSpc>
                <a:spcPts val="4100"/>
              </a:lnSpc>
              <a:buNone/>
              <a:defRPr sz="3000">
                <a:solidFill>
                  <a:srgbClr val="2F0B63"/>
                </a:solidFill>
              </a:defRPr>
            </a:lvl1pPr>
            <a:lvl2pPr marL="914308" indent="0" algn="ctr">
              <a:buNone/>
              <a:defRPr sz="4000"/>
            </a:lvl2pPr>
            <a:lvl3pPr marL="1828619" indent="0" algn="ctr">
              <a:buNone/>
              <a:defRPr sz="3600"/>
            </a:lvl3pPr>
            <a:lvl4pPr marL="2742927" indent="0" algn="ctr">
              <a:buNone/>
              <a:defRPr sz="3200"/>
            </a:lvl4pPr>
            <a:lvl5pPr marL="3657235" indent="0" algn="ctr">
              <a:buNone/>
              <a:defRPr sz="3200"/>
            </a:lvl5pPr>
            <a:lvl6pPr marL="4571543" indent="0" algn="ctr">
              <a:buNone/>
              <a:defRPr sz="3200"/>
            </a:lvl6pPr>
            <a:lvl7pPr marL="5485852" indent="0" algn="ctr">
              <a:buNone/>
              <a:defRPr sz="3200"/>
            </a:lvl7pPr>
            <a:lvl8pPr marL="6400160" indent="0" algn="ctr">
              <a:buNone/>
              <a:defRPr sz="3200"/>
            </a:lvl8pPr>
            <a:lvl9pPr marL="7314468" indent="0" algn="ctr">
              <a:buNone/>
              <a:defRPr sz="3200"/>
            </a:lvl9pPr>
          </a:lstStyle>
          <a:p>
            <a:r>
              <a:rPr lang="nb-NO"/>
              <a:t>Klikk for å redigere undertittelstil i malen</a:t>
            </a:r>
          </a:p>
        </p:txBody>
      </p:sp>
      <p:sp>
        <p:nvSpPr>
          <p:cNvPr id="8" name="addin_logo" hidden="1">
            <a:extLst>
              <a:ext uri="{FF2B5EF4-FFF2-40B4-BE49-F238E27FC236}">
                <a16:creationId xmlns:a16="http://schemas.microsoft.com/office/drawing/2014/main" id="{36EC14C0-99E2-AAAF-3617-3A26E97F431F}"/>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9" name="addin_colorlist" hidden="1">
            <a:extLst>
              <a:ext uri="{FF2B5EF4-FFF2-40B4-BE49-F238E27FC236}">
                <a16:creationId xmlns:a16="http://schemas.microsoft.com/office/drawing/2014/main" id="{007D0071-5ACB-87EF-6D02-61D46F5F8116}"/>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kapittelside1,kapittelside2,kapittelside3,kapittelside4</a:t>
            </a:r>
            <a:endParaRPr lang="nb-NO" sz="1600"/>
          </a:p>
        </p:txBody>
      </p:sp>
      <p:sp>
        <p:nvSpPr>
          <p:cNvPr id="10" name="addin_background" hidden="1">
            <a:extLst>
              <a:ext uri="{FF2B5EF4-FFF2-40B4-BE49-F238E27FC236}">
                <a16:creationId xmlns:a16="http://schemas.microsoft.com/office/drawing/2014/main" id="{30A56852-1BB1-1E20-C0BD-6AE80D03D422}"/>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14" name="addin_text" hidden="1">
            <a:extLst>
              <a:ext uri="{FF2B5EF4-FFF2-40B4-BE49-F238E27FC236}">
                <a16:creationId xmlns:a16="http://schemas.microsoft.com/office/drawing/2014/main" id="{96F4E925-5542-06B2-91A0-6F30B013DA4A}"/>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
        <p:nvSpPr>
          <p:cNvPr id="21" name="addin_colorbox" hidden="1">
            <a:extLst>
              <a:ext uri="{FF2B5EF4-FFF2-40B4-BE49-F238E27FC236}">
                <a16:creationId xmlns:a16="http://schemas.microsoft.com/office/drawing/2014/main" id="{0658BADB-BF4B-917C-7837-FE127CEFEC52}"/>
              </a:ext>
            </a:extLst>
          </p:cNvPr>
          <p:cNvSpPr/>
          <p:nvPr userDrawn="1"/>
        </p:nvSpPr>
        <p:spPr>
          <a:xfrm>
            <a:off x="15746391"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addin_colorbox</a:t>
            </a:r>
          </a:p>
        </p:txBody>
      </p:sp>
      <p:sp>
        <p:nvSpPr>
          <p:cNvPr id="22" name="Plassholder for tekst 16">
            <a:extLst>
              <a:ext uri="{FF2B5EF4-FFF2-40B4-BE49-F238E27FC236}">
                <a16:creationId xmlns:a16="http://schemas.microsoft.com/office/drawing/2014/main" id="{504A437A-F847-F31E-4A7A-B36485B329B9}"/>
              </a:ext>
            </a:extLst>
          </p:cNvPr>
          <p:cNvSpPr>
            <a:spLocks noGrp="1"/>
          </p:cNvSpPr>
          <p:nvPr>
            <p:ph type="body" sz="quarter" idx="16" hasCustomPrompt="1"/>
          </p:nvPr>
        </p:nvSpPr>
        <p:spPr>
          <a:xfrm>
            <a:off x="20525768" y="12244343"/>
            <a:ext cx="2717999" cy="626222"/>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2" name="Rektangel 1">
            <a:extLst>
              <a:ext uri="{FF2B5EF4-FFF2-40B4-BE49-F238E27FC236}">
                <a16:creationId xmlns:a16="http://schemas.microsoft.com/office/drawing/2014/main" id="{019F842F-B401-4BD0-D196-3A7BA67CD138}"/>
              </a:ext>
            </a:extLst>
          </p:cNvPr>
          <p:cNvSpPr/>
          <p:nvPr userDrawn="1"/>
        </p:nvSpPr>
        <p:spPr>
          <a:xfrm>
            <a:off x="0" y="-1369391"/>
            <a:ext cx="13289280" cy="1122811"/>
          </a:xfrm>
          <a:prstGeom prst="rect">
            <a:avLst/>
          </a:prstGeom>
          <a:solidFill>
            <a:schemeClr val="l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0" i="0">
                <a:solidFill>
                  <a:schemeClr val="dk2"/>
                </a:solidFill>
                <a:effectLst/>
                <a:latin typeface="Arial" panose="020B0604020202020204" pitchFamily="34" charset="0"/>
              </a:rPr>
              <a:t>Skriv inn tall på kapittel i boksen hvor det står «0»</a:t>
            </a:r>
            <a:endParaRPr lang="nb-NO">
              <a:solidFill>
                <a:schemeClr val="dk2"/>
              </a:solidFill>
            </a:endParaRPr>
          </a:p>
        </p:txBody>
      </p:sp>
    </p:spTree>
    <p:extLst>
      <p:ext uri="{BB962C8B-B14F-4D97-AF65-F5344CB8AC3E}">
        <p14:creationId xmlns:p14="http://schemas.microsoft.com/office/powerpoint/2010/main" val="1918769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eloverskrift #2">
    <p:bg>
      <p:bgPr>
        <a:solidFill>
          <a:srgbClr val="FFEBD3"/>
        </a:solidFill>
        <a:effectLst/>
      </p:bgPr>
    </p:bg>
    <p:spTree>
      <p:nvGrpSpPr>
        <p:cNvPr id="1" name=""/>
        <p:cNvGrpSpPr/>
        <p:nvPr/>
      </p:nvGrpSpPr>
      <p:grpSpPr>
        <a:xfrm>
          <a:off x="0" y="0"/>
          <a:ext cx="0" cy="0"/>
          <a:chOff x="0" y="0"/>
          <a:chExt cx="0" cy="0"/>
        </a:xfrm>
      </p:grpSpPr>
      <p:sp>
        <p:nvSpPr>
          <p:cNvPr id="13" name="Plassholder for tekst 12">
            <a:extLst>
              <a:ext uri="{FF2B5EF4-FFF2-40B4-BE49-F238E27FC236}">
                <a16:creationId xmlns:a16="http://schemas.microsoft.com/office/drawing/2014/main" id="{83AA8083-F20A-3B86-A9E2-49A0E7C9A22B}"/>
              </a:ext>
            </a:extLst>
          </p:cNvPr>
          <p:cNvSpPr>
            <a:spLocks noGrp="1"/>
          </p:cNvSpPr>
          <p:nvPr>
            <p:ph type="body" sz="quarter" idx="13" hasCustomPrompt="1"/>
          </p:nvPr>
        </p:nvSpPr>
        <p:spPr>
          <a:xfrm>
            <a:off x="1314408" y="3212726"/>
            <a:ext cx="7210159" cy="7552276"/>
          </a:xfrm>
          <a:prstGeom prst="rect">
            <a:avLst/>
          </a:prstGeom>
          <a:effectLst>
            <a:outerShdw blurRad="50800" dist="50800" dir="5400000" algn="ctr" rotWithShape="0">
              <a:srgbClr val="010000">
                <a:alpha val="0"/>
              </a:srgbClr>
            </a:outerShdw>
          </a:effectLst>
        </p:spPr>
        <p:txBody>
          <a:bodyPr lIns="0" tIns="0" rIns="0" bIns="0"/>
          <a:lstStyle>
            <a:lvl1pPr marL="0" indent="0" algn="ctr">
              <a:lnSpc>
                <a:spcPct val="100000"/>
              </a:lnSpc>
              <a:spcBef>
                <a:spcPts val="0"/>
              </a:spcBef>
              <a:buNone/>
              <a:defRPr sz="49798">
                <a:solidFill>
                  <a:srgbClr val="FF6202"/>
                </a:solidFill>
                <a:latin typeface="ITC Clearface Pro" panose="02070503050705020404" pitchFamily="18" charset="0"/>
              </a:defRPr>
            </a:lvl1pPr>
          </a:lstStyle>
          <a:p>
            <a:pPr lvl="0"/>
            <a:r>
              <a:rPr lang="nb-NO"/>
              <a:t>0</a:t>
            </a:r>
          </a:p>
        </p:txBody>
      </p:sp>
      <p:pic>
        <p:nvPicPr>
          <p:cNvPr id="15" name="logo" hidden="1">
            <a:extLst>
              <a:ext uri="{FF2B5EF4-FFF2-40B4-BE49-F238E27FC236}">
                <a16:creationId xmlns:a16="http://schemas.microsoft.com/office/drawing/2014/main" id="{DC8D61BF-0B1C-1BEE-8070-A0DD8AAA56A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525768" y="12244341"/>
            <a:ext cx="2717999" cy="626222"/>
          </a:xfrm>
          <a:prstGeom prst="rect">
            <a:avLst/>
          </a:prstGeom>
        </p:spPr>
      </p:pic>
      <p:sp>
        <p:nvSpPr>
          <p:cNvPr id="16" name="Plassholder for dato 3">
            <a:extLst>
              <a:ext uri="{FF2B5EF4-FFF2-40B4-BE49-F238E27FC236}">
                <a16:creationId xmlns:a16="http://schemas.microsoft.com/office/drawing/2014/main" id="{0D239A7A-5D5B-30F5-5B49-650E21225E72}"/>
              </a:ext>
            </a:extLst>
          </p:cNvPr>
          <p:cNvSpPr>
            <a:spLocks noGrp="1"/>
          </p:cNvSpPr>
          <p:nvPr>
            <p:ph type="dt" sz="half" idx="10"/>
          </p:nvPr>
        </p:nvSpPr>
        <p:spPr>
          <a:xfrm>
            <a:off x="0" y="-210583"/>
            <a:ext cx="5486043" cy="30778"/>
          </a:xfrm>
        </p:spPr>
        <p:txBody>
          <a:bodyPr lIns="0" tIns="0" rIns="0" bIns="0"/>
          <a:lstStyle/>
          <a:p>
            <a:fld id="{85F2011B-7748-4D0F-9507-803795D0FADD}" type="datetime1">
              <a:rPr lang="nb-NO" smtClean="0"/>
              <a:t>18.10.2023</a:t>
            </a:fld>
            <a:endParaRPr lang="nb-NO"/>
          </a:p>
        </p:txBody>
      </p:sp>
      <p:sp>
        <p:nvSpPr>
          <p:cNvPr id="17" name="Plassholder for bunntekst 4">
            <a:extLst>
              <a:ext uri="{FF2B5EF4-FFF2-40B4-BE49-F238E27FC236}">
                <a16:creationId xmlns:a16="http://schemas.microsoft.com/office/drawing/2014/main" id="{AADF3856-1C6A-40D3-3EEB-0D142F276D0D}"/>
              </a:ext>
            </a:extLst>
          </p:cNvPr>
          <p:cNvSpPr>
            <a:spLocks noGrp="1"/>
          </p:cNvSpPr>
          <p:nvPr>
            <p:ph type="ftr" sz="quarter" idx="11"/>
          </p:nvPr>
        </p:nvSpPr>
        <p:spPr>
          <a:xfrm>
            <a:off x="1" y="-124851"/>
            <a:ext cx="10127239" cy="30778"/>
          </a:xfrm>
        </p:spPr>
        <p:txBody>
          <a:bodyPr lIns="0" tIns="0" rIns="0" bIns="0">
            <a:spAutoFit/>
          </a:bodyPr>
          <a:lstStyle>
            <a:lvl1pPr>
              <a:lnSpc>
                <a:spcPct val="100000"/>
              </a:lnSpc>
              <a:defRPr sz="200">
                <a:solidFill>
                  <a:schemeClr val="lt1"/>
                </a:solidFill>
              </a:defRPr>
            </a:lvl1pPr>
          </a:lstStyle>
          <a:p>
            <a:r>
              <a:rPr lang="nb-NO"/>
              <a:t>Navn på enhet / fakultet / institutt / presentasjon</a:t>
            </a:r>
          </a:p>
        </p:txBody>
      </p:sp>
      <p:sp>
        <p:nvSpPr>
          <p:cNvPr id="18" name="Plassholder for lysbildenummer 5">
            <a:extLst>
              <a:ext uri="{FF2B5EF4-FFF2-40B4-BE49-F238E27FC236}">
                <a16:creationId xmlns:a16="http://schemas.microsoft.com/office/drawing/2014/main" id="{1C85EFDB-145B-16B5-1AAA-E7BA15069A9B}"/>
              </a:ext>
            </a:extLst>
          </p:cNvPr>
          <p:cNvSpPr>
            <a:spLocks noGrp="1"/>
          </p:cNvSpPr>
          <p:nvPr>
            <p:ph type="sldNum" sz="quarter" idx="12"/>
          </p:nvPr>
        </p:nvSpPr>
        <p:spPr>
          <a:xfrm>
            <a:off x="1" y="-124851"/>
            <a:ext cx="2446447" cy="30778"/>
          </a:xfrm>
        </p:spPr>
        <p:txBody>
          <a:bodyPr lIns="0" tIns="0" rIns="0" bIns="0">
            <a:spAutoFit/>
          </a:bodyPr>
          <a:lstStyle>
            <a:lvl1pPr>
              <a:lnSpc>
                <a:spcPct val="100000"/>
              </a:lnSpc>
              <a:defRPr sz="200">
                <a:solidFill>
                  <a:schemeClr val="lt1"/>
                </a:solidFill>
              </a:defRPr>
            </a:lvl1pPr>
          </a:lstStyle>
          <a:p>
            <a:fld id="{F9601797-DC0E-45BC-9A66-B1CCC5925A5F}" type="slidenum">
              <a:rPr lang="nb-NO" smtClean="0"/>
              <a:pPr/>
              <a:t>‹#›</a:t>
            </a:fld>
            <a:endParaRPr lang="nb-NO"/>
          </a:p>
        </p:txBody>
      </p:sp>
      <p:sp>
        <p:nvSpPr>
          <p:cNvPr id="19" name="Tittel 1">
            <a:extLst>
              <a:ext uri="{FF2B5EF4-FFF2-40B4-BE49-F238E27FC236}">
                <a16:creationId xmlns:a16="http://schemas.microsoft.com/office/drawing/2014/main" id="{13C7C61D-97CB-C427-959A-6A1C4B429656}"/>
              </a:ext>
            </a:extLst>
          </p:cNvPr>
          <p:cNvSpPr>
            <a:spLocks noGrp="1"/>
          </p:cNvSpPr>
          <p:nvPr>
            <p:ph type="ctrTitle"/>
          </p:nvPr>
        </p:nvSpPr>
        <p:spPr>
          <a:xfrm>
            <a:off x="8764107" y="4673719"/>
            <a:ext cx="10669322" cy="2693046"/>
          </a:xfrm>
        </p:spPr>
        <p:txBody>
          <a:bodyPr lIns="0" tIns="0" rIns="0" bIns="0" anchor="b">
            <a:noAutofit/>
          </a:bodyPr>
          <a:lstStyle>
            <a:lvl1pPr algn="l">
              <a:lnSpc>
                <a:spcPts val="10499"/>
              </a:lnSpc>
              <a:defRPr sz="9800">
                <a:solidFill>
                  <a:srgbClr val="7800F0"/>
                </a:solidFill>
                <a:latin typeface="ITC Clearface Pro" panose="02070503050705020404" pitchFamily="18" charset="0"/>
              </a:defRPr>
            </a:lvl1pPr>
          </a:lstStyle>
          <a:p>
            <a:r>
              <a:rPr lang="nb-NO"/>
              <a:t>Klikk for å redigere tittelstil</a:t>
            </a:r>
          </a:p>
        </p:txBody>
      </p:sp>
      <p:sp>
        <p:nvSpPr>
          <p:cNvPr id="20" name="Undertittel 2">
            <a:extLst>
              <a:ext uri="{FF2B5EF4-FFF2-40B4-BE49-F238E27FC236}">
                <a16:creationId xmlns:a16="http://schemas.microsoft.com/office/drawing/2014/main" id="{AF4184CC-4102-C51A-85FC-77658BF9F126}"/>
              </a:ext>
            </a:extLst>
          </p:cNvPr>
          <p:cNvSpPr>
            <a:spLocks noGrp="1"/>
          </p:cNvSpPr>
          <p:nvPr>
            <p:ph type="subTitle" idx="1"/>
          </p:nvPr>
        </p:nvSpPr>
        <p:spPr>
          <a:xfrm>
            <a:off x="8764107" y="7947026"/>
            <a:ext cx="10669322" cy="1022076"/>
          </a:xfrm>
        </p:spPr>
        <p:txBody>
          <a:bodyPr lIns="0" tIns="0" rIns="0" bIns="0">
            <a:noAutofit/>
          </a:bodyPr>
          <a:lstStyle>
            <a:lvl1pPr marL="0" indent="0" algn="l">
              <a:lnSpc>
                <a:spcPts val="4100"/>
              </a:lnSpc>
              <a:buNone/>
              <a:defRPr sz="3000">
                <a:solidFill>
                  <a:srgbClr val="2F0B63"/>
                </a:solidFill>
              </a:defRPr>
            </a:lvl1pPr>
            <a:lvl2pPr marL="914308" indent="0" algn="ctr">
              <a:buNone/>
              <a:defRPr sz="4000"/>
            </a:lvl2pPr>
            <a:lvl3pPr marL="1828619" indent="0" algn="ctr">
              <a:buNone/>
              <a:defRPr sz="3600"/>
            </a:lvl3pPr>
            <a:lvl4pPr marL="2742927" indent="0" algn="ctr">
              <a:buNone/>
              <a:defRPr sz="3200"/>
            </a:lvl4pPr>
            <a:lvl5pPr marL="3657235" indent="0" algn="ctr">
              <a:buNone/>
              <a:defRPr sz="3200"/>
            </a:lvl5pPr>
            <a:lvl6pPr marL="4571543" indent="0" algn="ctr">
              <a:buNone/>
              <a:defRPr sz="3200"/>
            </a:lvl6pPr>
            <a:lvl7pPr marL="5485852" indent="0" algn="ctr">
              <a:buNone/>
              <a:defRPr sz="3200"/>
            </a:lvl7pPr>
            <a:lvl8pPr marL="6400160" indent="0" algn="ctr">
              <a:buNone/>
              <a:defRPr sz="3200"/>
            </a:lvl8pPr>
            <a:lvl9pPr marL="7314468" indent="0" algn="ctr">
              <a:buNone/>
              <a:defRPr sz="3200"/>
            </a:lvl9pPr>
          </a:lstStyle>
          <a:p>
            <a:r>
              <a:rPr lang="nb-NO"/>
              <a:t>Klikk for å redigere undertittelstil i malen</a:t>
            </a:r>
          </a:p>
        </p:txBody>
      </p:sp>
      <p:sp>
        <p:nvSpPr>
          <p:cNvPr id="2" name="addin_logo" hidden="1">
            <a:extLst>
              <a:ext uri="{FF2B5EF4-FFF2-40B4-BE49-F238E27FC236}">
                <a16:creationId xmlns:a16="http://schemas.microsoft.com/office/drawing/2014/main" id="{C9398D28-4190-F971-8A31-B5A63424F21F}"/>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3" name="addin_colorlist" hidden="1">
            <a:extLst>
              <a:ext uri="{FF2B5EF4-FFF2-40B4-BE49-F238E27FC236}">
                <a16:creationId xmlns:a16="http://schemas.microsoft.com/office/drawing/2014/main" id="{CEF14847-2714-783E-099F-1B7468781F8C}"/>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kapittelside2_1,kapittelside2_2,kapittelside2_3,kapittelside2_4</a:t>
            </a:r>
            <a:endParaRPr lang="nb-NO" sz="1600"/>
          </a:p>
        </p:txBody>
      </p:sp>
      <p:sp>
        <p:nvSpPr>
          <p:cNvPr id="4" name="addin_background" hidden="1">
            <a:extLst>
              <a:ext uri="{FF2B5EF4-FFF2-40B4-BE49-F238E27FC236}">
                <a16:creationId xmlns:a16="http://schemas.microsoft.com/office/drawing/2014/main" id="{DFCBF5A1-8164-EF38-2F42-8B8C888DB158}"/>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5" name="addin_text" hidden="1">
            <a:extLst>
              <a:ext uri="{FF2B5EF4-FFF2-40B4-BE49-F238E27FC236}">
                <a16:creationId xmlns:a16="http://schemas.microsoft.com/office/drawing/2014/main" id="{CCFC1396-870D-C287-A881-B7B96A700818}"/>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
        <p:nvSpPr>
          <p:cNvPr id="6" name="addin_colorbox" hidden="1">
            <a:extLst>
              <a:ext uri="{FF2B5EF4-FFF2-40B4-BE49-F238E27FC236}">
                <a16:creationId xmlns:a16="http://schemas.microsoft.com/office/drawing/2014/main" id="{91A545E2-F115-E25C-7A76-5A762EA624A2}"/>
              </a:ext>
            </a:extLst>
          </p:cNvPr>
          <p:cNvSpPr/>
          <p:nvPr userDrawn="1"/>
        </p:nvSpPr>
        <p:spPr>
          <a:xfrm>
            <a:off x="15746391"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addin_colorbox</a:t>
            </a:r>
          </a:p>
        </p:txBody>
      </p:sp>
      <p:sp>
        <p:nvSpPr>
          <p:cNvPr id="7" name="Plassholder for tekst 16">
            <a:extLst>
              <a:ext uri="{FF2B5EF4-FFF2-40B4-BE49-F238E27FC236}">
                <a16:creationId xmlns:a16="http://schemas.microsoft.com/office/drawing/2014/main" id="{09BB9651-2D5F-E597-41F9-EAFA7744B005}"/>
              </a:ext>
            </a:extLst>
          </p:cNvPr>
          <p:cNvSpPr>
            <a:spLocks noGrp="1"/>
          </p:cNvSpPr>
          <p:nvPr>
            <p:ph type="body" sz="quarter" idx="16" hasCustomPrompt="1"/>
          </p:nvPr>
        </p:nvSpPr>
        <p:spPr>
          <a:xfrm>
            <a:off x="20525768" y="12244341"/>
            <a:ext cx="2717999" cy="626222"/>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8" name="Rektangel 7">
            <a:extLst>
              <a:ext uri="{FF2B5EF4-FFF2-40B4-BE49-F238E27FC236}">
                <a16:creationId xmlns:a16="http://schemas.microsoft.com/office/drawing/2014/main" id="{EF96333F-AAF0-6F52-EE8A-8BFC32F1457E}"/>
              </a:ext>
            </a:extLst>
          </p:cNvPr>
          <p:cNvSpPr/>
          <p:nvPr userDrawn="1"/>
        </p:nvSpPr>
        <p:spPr>
          <a:xfrm>
            <a:off x="0" y="-1369391"/>
            <a:ext cx="13289280" cy="1122811"/>
          </a:xfrm>
          <a:prstGeom prst="rect">
            <a:avLst/>
          </a:prstGeom>
          <a:solidFill>
            <a:schemeClr val="l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0" i="0">
                <a:solidFill>
                  <a:schemeClr val="dk2"/>
                </a:solidFill>
                <a:effectLst/>
                <a:latin typeface="Arial" panose="020B0604020202020204" pitchFamily="34" charset="0"/>
              </a:rPr>
              <a:t>Skriv inn tall på kapittel i boksen hvor det står «0»</a:t>
            </a:r>
            <a:endParaRPr lang="nb-NO">
              <a:solidFill>
                <a:schemeClr val="dk2"/>
              </a:solidFill>
            </a:endParaRPr>
          </a:p>
        </p:txBody>
      </p:sp>
    </p:spTree>
    <p:extLst>
      <p:ext uri="{BB962C8B-B14F-4D97-AF65-F5344CB8AC3E}">
        <p14:creationId xmlns:p14="http://schemas.microsoft.com/office/powerpoint/2010/main" val="3165310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BACBEF-3662-2E27-09FF-75CB6405CF61}"/>
              </a:ext>
            </a:extLst>
          </p:cNvPr>
          <p:cNvSpPr>
            <a:spLocks noGrp="1"/>
          </p:cNvSpPr>
          <p:nvPr>
            <p:ph type="title"/>
          </p:nvPr>
        </p:nvSpPr>
        <p:spPr/>
        <p:txBody>
          <a:bodyPr lIns="0" tIns="0" rIns="0" bIns="0"/>
          <a:lstStyle/>
          <a:p>
            <a:r>
              <a:rPr lang="nb-NO"/>
              <a:t>Klikk for å redigere tittelstil</a:t>
            </a:r>
          </a:p>
        </p:txBody>
      </p:sp>
      <p:sp>
        <p:nvSpPr>
          <p:cNvPr id="5" name="Plassholder for dato 4">
            <a:extLst>
              <a:ext uri="{FF2B5EF4-FFF2-40B4-BE49-F238E27FC236}">
                <a16:creationId xmlns:a16="http://schemas.microsoft.com/office/drawing/2014/main" id="{DF17D524-6913-29B4-5A83-5BBD18DA65A4}"/>
              </a:ext>
            </a:extLst>
          </p:cNvPr>
          <p:cNvSpPr>
            <a:spLocks noGrp="1"/>
          </p:cNvSpPr>
          <p:nvPr>
            <p:ph type="dt" sz="half" idx="10"/>
          </p:nvPr>
        </p:nvSpPr>
        <p:spPr/>
        <p:txBody>
          <a:bodyPr lIns="0" tIns="0" rIns="0" bIns="0"/>
          <a:lstStyle/>
          <a:p>
            <a:fld id="{3616A68C-E7B8-4565-891E-251BD6E9B3E0}" type="datetime1">
              <a:rPr lang="nb-NO" smtClean="0"/>
              <a:t>18.10.2023</a:t>
            </a:fld>
            <a:endParaRPr lang="nb-NO"/>
          </a:p>
        </p:txBody>
      </p:sp>
      <p:sp>
        <p:nvSpPr>
          <p:cNvPr id="6" name="Plassholder for bunntekst 5">
            <a:extLst>
              <a:ext uri="{FF2B5EF4-FFF2-40B4-BE49-F238E27FC236}">
                <a16:creationId xmlns:a16="http://schemas.microsoft.com/office/drawing/2014/main" id="{6A202043-D73C-89B1-C7D0-6D85F6EB6621}"/>
              </a:ext>
            </a:extLst>
          </p:cNvPr>
          <p:cNvSpPr>
            <a:spLocks noGrp="1"/>
          </p:cNvSpPr>
          <p:nvPr>
            <p:ph type="ftr" sz="quarter" idx="11"/>
          </p:nvPr>
        </p:nvSpPr>
        <p:spPr/>
        <p:txBody>
          <a:bodyPr lIns="0" tIns="0" rIns="0" bIns="0"/>
          <a:lstStyle/>
          <a:p>
            <a:r>
              <a:rPr lang="nb-NO"/>
              <a:t>Navn på enhet / fakultet / institutt / presentasjon</a:t>
            </a:r>
          </a:p>
        </p:txBody>
      </p:sp>
      <p:sp>
        <p:nvSpPr>
          <p:cNvPr id="7" name="Plassholder for lysbildenummer 6">
            <a:extLst>
              <a:ext uri="{FF2B5EF4-FFF2-40B4-BE49-F238E27FC236}">
                <a16:creationId xmlns:a16="http://schemas.microsoft.com/office/drawing/2014/main" id="{1B3C3210-5D1A-89C9-0685-5E7704C88D94}"/>
              </a:ext>
            </a:extLst>
          </p:cNvPr>
          <p:cNvSpPr>
            <a:spLocks noGrp="1"/>
          </p:cNvSpPr>
          <p:nvPr>
            <p:ph type="sldNum" sz="quarter" idx="12"/>
          </p:nvPr>
        </p:nvSpPr>
        <p:spPr/>
        <p:txBody>
          <a:bodyPr lIns="0" tIns="0" rIns="0" bIns="0"/>
          <a:lstStyle/>
          <a:p>
            <a:fld id="{F9601797-DC0E-45BC-9A66-B1CCC5925A5F}" type="slidenum">
              <a:rPr lang="nb-NO" smtClean="0"/>
              <a:t>‹#›</a:t>
            </a:fld>
            <a:endParaRPr lang="nb-NO"/>
          </a:p>
        </p:txBody>
      </p:sp>
      <p:sp>
        <p:nvSpPr>
          <p:cNvPr id="8" name="Plassholder for innhold 2">
            <a:extLst>
              <a:ext uri="{FF2B5EF4-FFF2-40B4-BE49-F238E27FC236}">
                <a16:creationId xmlns:a16="http://schemas.microsoft.com/office/drawing/2014/main" id="{42317EDE-9F80-ABF2-DF7A-FAA97E265361}"/>
              </a:ext>
            </a:extLst>
          </p:cNvPr>
          <p:cNvSpPr>
            <a:spLocks noGrp="1"/>
          </p:cNvSpPr>
          <p:nvPr>
            <p:ph idx="1"/>
          </p:nvPr>
        </p:nvSpPr>
        <p:spPr>
          <a:xfrm>
            <a:off x="1143144" y="4069976"/>
            <a:ext cx="10682031" cy="7552276"/>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innhold 2">
            <a:extLst>
              <a:ext uri="{FF2B5EF4-FFF2-40B4-BE49-F238E27FC236}">
                <a16:creationId xmlns:a16="http://schemas.microsoft.com/office/drawing/2014/main" id="{6009BA17-520D-A971-4F36-4BBFF7406C40}"/>
              </a:ext>
            </a:extLst>
          </p:cNvPr>
          <p:cNvSpPr>
            <a:spLocks noGrp="1"/>
          </p:cNvSpPr>
          <p:nvPr>
            <p:ph idx="13"/>
          </p:nvPr>
        </p:nvSpPr>
        <p:spPr>
          <a:xfrm>
            <a:off x="12574573" y="4069976"/>
            <a:ext cx="10662900" cy="7552276"/>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8405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6C3EF7-0A7E-3BB8-7FEC-B9099AEC536C}"/>
              </a:ext>
            </a:extLst>
          </p:cNvPr>
          <p:cNvSpPr>
            <a:spLocks noGrp="1"/>
          </p:cNvSpPr>
          <p:nvPr>
            <p:ph type="title"/>
          </p:nvPr>
        </p:nvSpPr>
        <p:spPr>
          <a:xfrm>
            <a:off x="1143146" y="1012536"/>
            <a:ext cx="13633031" cy="2154436"/>
          </a:xfrm>
        </p:spPr>
        <p:txBody>
          <a:bodyPr lIns="0" tIns="0" rIns="0" bIns="0"/>
          <a:lstStyle/>
          <a:p>
            <a:r>
              <a:rPr lang="nb-NO"/>
              <a:t>Klikk for å redigere tittelstil</a:t>
            </a:r>
          </a:p>
        </p:txBody>
      </p:sp>
      <p:sp>
        <p:nvSpPr>
          <p:cNvPr id="3" name="Plassholder for innhold 2">
            <a:extLst>
              <a:ext uri="{FF2B5EF4-FFF2-40B4-BE49-F238E27FC236}">
                <a16:creationId xmlns:a16="http://schemas.microsoft.com/office/drawing/2014/main" id="{E7F2F0AF-8C14-FEEC-0922-8B11532A1A63}"/>
              </a:ext>
            </a:extLst>
          </p:cNvPr>
          <p:cNvSpPr>
            <a:spLocks noGrp="1"/>
          </p:cNvSpPr>
          <p:nvPr>
            <p:ph idx="1"/>
          </p:nvPr>
        </p:nvSpPr>
        <p:spPr>
          <a:xfrm>
            <a:off x="1143144" y="4069976"/>
            <a:ext cx="13633031" cy="7552276"/>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1FB5EFB-5227-9199-E4ED-98BF0125C7FE}"/>
              </a:ext>
            </a:extLst>
          </p:cNvPr>
          <p:cNvSpPr>
            <a:spLocks noGrp="1"/>
          </p:cNvSpPr>
          <p:nvPr>
            <p:ph type="dt" sz="half" idx="10"/>
          </p:nvPr>
        </p:nvSpPr>
        <p:spPr/>
        <p:txBody>
          <a:bodyPr lIns="0" tIns="0" rIns="0" bIns="0"/>
          <a:lstStyle/>
          <a:p>
            <a:fld id="{45C8A1DC-E7F4-4EF1-89E3-40FEDAF1FB4D}" type="datetime1">
              <a:rPr lang="nb-NO" smtClean="0"/>
              <a:t>18.10.2023</a:t>
            </a:fld>
            <a:endParaRPr lang="nb-NO"/>
          </a:p>
        </p:txBody>
      </p:sp>
      <p:sp>
        <p:nvSpPr>
          <p:cNvPr id="6" name="Plassholder for lysbildenummer 5">
            <a:extLst>
              <a:ext uri="{FF2B5EF4-FFF2-40B4-BE49-F238E27FC236}">
                <a16:creationId xmlns:a16="http://schemas.microsoft.com/office/drawing/2014/main" id="{515BE0C9-3DC0-3A8A-CDD1-37641AA01507}"/>
              </a:ext>
            </a:extLst>
          </p:cNvPr>
          <p:cNvSpPr>
            <a:spLocks noGrp="1"/>
          </p:cNvSpPr>
          <p:nvPr>
            <p:ph type="sldNum" sz="quarter" idx="12"/>
          </p:nvPr>
        </p:nvSpPr>
        <p:spPr/>
        <p:txBody>
          <a:bodyPr lIns="0" tIns="0" rIns="0" bIns="0"/>
          <a:lstStyle/>
          <a:p>
            <a:fld id="{F9601797-DC0E-45BC-9A66-B1CCC5925A5F}" type="slidenum">
              <a:rPr lang="nb-NO" smtClean="0"/>
              <a:t>‹#›</a:t>
            </a:fld>
            <a:endParaRPr lang="nb-NO"/>
          </a:p>
        </p:txBody>
      </p:sp>
      <p:sp>
        <p:nvSpPr>
          <p:cNvPr id="7" name="Plassholder for bilde 7">
            <a:extLst>
              <a:ext uri="{FF2B5EF4-FFF2-40B4-BE49-F238E27FC236}">
                <a16:creationId xmlns:a16="http://schemas.microsoft.com/office/drawing/2014/main" id="{6F7154C8-63D1-E3CC-DDC8-77696B5687AF}"/>
              </a:ext>
            </a:extLst>
          </p:cNvPr>
          <p:cNvSpPr>
            <a:spLocks noGrp="1"/>
          </p:cNvSpPr>
          <p:nvPr>
            <p:ph type="pic" sz="quarter" idx="13"/>
          </p:nvPr>
        </p:nvSpPr>
        <p:spPr>
          <a:xfrm>
            <a:off x="15883874" y="0"/>
            <a:ext cx="8498539"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8" name="Plassholder for bunntekst 5">
            <a:extLst>
              <a:ext uri="{FF2B5EF4-FFF2-40B4-BE49-F238E27FC236}">
                <a16:creationId xmlns:a16="http://schemas.microsoft.com/office/drawing/2014/main" id="{DF5B08EA-9506-A1AA-7E3A-BB72477AF729}"/>
              </a:ext>
            </a:extLst>
          </p:cNvPr>
          <p:cNvSpPr>
            <a:spLocks noGrp="1"/>
          </p:cNvSpPr>
          <p:nvPr>
            <p:ph type="ftr" sz="quarter" idx="11"/>
          </p:nvPr>
        </p:nvSpPr>
        <p:spPr>
          <a:xfrm>
            <a:off x="8692833" y="12654999"/>
            <a:ext cx="6996748" cy="307778"/>
          </a:xfrm>
        </p:spPr>
        <p:txBody>
          <a:bodyPr lIns="0" tIns="0" rIns="0" bIns="0"/>
          <a:lstStyle/>
          <a:p>
            <a:r>
              <a:rPr lang="nb-NO"/>
              <a:t>Navn på enhet / fakultet / institutt / presentasjon</a:t>
            </a:r>
          </a:p>
        </p:txBody>
      </p:sp>
    </p:spTree>
    <p:extLst>
      <p:ext uri="{BB962C8B-B14F-4D97-AF65-F5344CB8AC3E}">
        <p14:creationId xmlns:p14="http://schemas.microsoft.com/office/powerpoint/2010/main" val="1056585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2">
    <p:spTree>
      <p:nvGrpSpPr>
        <p:cNvPr id="1" name=""/>
        <p:cNvGrpSpPr/>
        <p:nvPr/>
      </p:nvGrpSpPr>
      <p:grpSpPr>
        <a:xfrm>
          <a:off x="0" y="0"/>
          <a:ext cx="0" cy="0"/>
          <a:chOff x="0" y="0"/>
          <a:chExt cx="0" cy="0"/>
        </a:xfrm>
      </p:grpSpPr>
      <p:sp>
        <p:nvSpPr>
          <p:cNvPr id="20" name="Plassholder for bilde 19">
            <a:extLst>
              <a:ext uri="{FF2B5EF4-FFF2-40B4-BE49-F238E27FC236}">
                <a16:creationId xmlns:a16="http://schemas.microsoft.com/office/drawing/2014/main" id="{F173C52C-991F-F050-A3A9-2DC98BF53076}"/>
              </a:ext>
            </a:extLst>
          </p:cNvPr>
          <p:cNvSpPr>
            <a:spLocks noGrp="1"/>
          </p:cNvSpPr>
          <p:nvPr>
            <p:ph type="pic" sz="quarter" idx="13"/>
          </p:nvPr>
        </p:nvSpPr>
        <p:spPr>
          <a:xfrm>
            <a:off x="1" y="3639608"/>
            <a:ext cx="8388504" cy="10076396"/>
          </a:xfrm>
          <a:custGeom>
            <a:avLst/>
            <a:gdLst>
              <a:gd name="connsiteX0" fmla="*/ 4437773 w 8388504"/>
              <a:gd name="connsiteY0" fmla="*/ 0 h 10076395"/>
              <a:gd name="connsiteX1" fmla="*/ 8118016 w 8388504"/>
              <a:gd name="connsiteY1" fmla="*/ 6232382 h 10076395"/>
              <a:gd name="connsiteX2" fmla="*/ 8148993 w 8388504"/>
              <a:gd name="connsiteY2" fmla="*/ 8158387 h 10076395"/>
              <a:gd name="connsiteX3" fmla="*/ 7244579 w 8388504"/>
              <a:gd name="connsiteY3" fmla="*/ 9809285 h 10076395"/>
              <a:gd name="connsiteX4" fmla="*/ 7064306 w 8388504"/>
              <a:gd name="connsiteY4" fmla="*/ 10076395 h 10076395"/>
              <a:gd name="connsiteX5" fmla="*/ 0 w 8388504"/>
              <a:gd name="connsiteY5" fmla="*/ 10076395 h 10076395"/>
              <a:gd name="connsiteX6" fmla="*/ 0 w 8388504"/>
              <a:gd name="connsiteY6" fmla="*/ 1381759 h 1007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8504" h="10076395">
                <a:moveTo>
                  <a:pt x="4437773" y="0"/>
                </a:moveTo>
                <a:lnTo>
                  <a:pt x="8118016" y="6232382"/>
                </a:lnTo>
                <a:cubicBezTo>
                  <a:pt x="8467264" y="6823983"/>
                  <a:pt x="8479071" y="7555868"/>
                  <a:pt x="8148993" y="8158387"/>
                </a:cubicBezTo>
                <a:lnTo>
                  <a:pt x="7244579" y="9809285"/>
                </a:lnTo>
                <a:cubicBezTo>
                  <a:pt x="7192401" y="9904627"/>
                  <a:pt x="7130448" y="9992352"/>
                  <a:pt x="7064306" y="10076395"/>
                </a:cubicBezTo>
                <a:lnTo>
                  <a:pt x="0" y="10076395"/>
                </a:lnTo>
                <a:lnTo>
                  <a:pt x="0" y="1381759"/>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1510455">
            <a:noAutofit/>
          </a:bodyPr>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2" name="Tittel 1">
            <a:extLst>
              <a:ext uri="{FF2B5EF4-FFF2-40B4-BE49-F238E27FC236}">
                <a16:creationId xmlns:a16="http://schemas.microsoft.com/office/drawing/2014/main" id="{B16C3EF7-0A7E-3BB8-7FEC-B9099AEC536C}"/>
              </a:ext>
            </a:extLst>
          </p:cNvPr>
          <p:cNvSpPr>
            <a:spLocks noGrp="1"/>
          </p:cNvSpPr>
          <p:nvPr>
            <p:ph type="title"/>
          </p:nvPr>
        </p:nvSpPr>
        <p:spPr>
          <a:xfrm>
            <a:off x="9610863" y="1012536"/>
            <a:ext cx="13633031" cy="2154436"/>
          </a:xfrm>
        </p:spPr>
        <p:txBody>
          <a:bodyPr lIns="0" tIns="0" rIns="0" bIns="0"/>
          <a:lstStyle/>
          <a:p>
            <a:r>
              <a:rPr lang="nb-NO"/>
              <a:t>Klikk for å redigere tittelstil</a:t>
            </a:r>
          </a:p>
        </p:txBody>
      </p:sp>
      <p:sp>
        <p:nvSpPr>
          <p:cNvPr id="3" name="Plassholder for innhold 2">
            <a:extLst>
              <a:ext uri="{FF2B5EF4-FFF2-40B4-BE49-F238E27FC236}">
                <a16:creationId xmlns:a16="http://schemas.microsoft.com/office/drawing/2014/main" id="{E7F2F0AF-8C14-FEEC-0922-8B11532A1A63}"/>
              </a:ext>
            </a:extLst>
          </p:cNvPr>
          <p:cNvSpPr>
            <a:spLocks noGrp="1"/>
          </p:cNvSpPr>
          <p:nvPr>
            <p:ph idx="1"/>
          </p:nvPr>
        </p:nvSpPr>
        <p:spPr>
          <a:xfrm>
            <a:off x="9610862" y="4069976"/>
            <a:ext cx="13626609" cy="7552276"/>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1FB5EFB-5227-9199-E4ED-98BF0125C7FE}"/>
              </a:ext>
            </a:extLst>
          </p:cNvPr>
          <p:cNvSpPr>
            <a:spLocks noGrp="1"/>
          </p:cNvSpPr>
          <p:nvPr>
            <p:ph type="dt" sz="half" idx="10"/>
          </p:nvPr>
        </p:nvSpPr>
        <p:spPr/>
        <p:txBody>
          <a:bodyPr lIns="0" tIns="0" rIns="0" bIns="0"/>
          <a:lstStyle/>
          <a:p>
            <a:fld id="{C8011130-A64F-4854-9F9A-1AEE1C70F09D}" type="datetime1">
              <a:rPr lang="nb-NO" smtClean="0"/>
              <a:t>18.10.2023</a:t>
            </a:fld>
            <a:endParaRPr lang="nb-NO"/>
          </a:p>
        </p:txBody>
      </p:sp>
      <p:sp>
        <p:nvSpPr>
          <p:cNvPr id="6" name="Plassholder for lysbildenummer 5">
            <a:extLst>
              <a:ext uri="{FF2B5EF4-FFF2-40B4-BE49-F238E27FC236}">
                <a16:creationId xmlns:a16="http://schemas.microsoft.com/office/drawing/2014/main" id="{515BE0C9-3DC0-3A8A-CDD1-37641AA01507}"/>
              </a:ext>
            </a:extLst>
          </p:cNvPr>
          <p:cNvSpPr>
            <a:spLocks noGrp="1"/>
          </p:cNvSpPr>
          <p:nvPr>
            <p:ph type="sldNum" sz="quarter" idx="12"/>
          </p:nvPr>
        </p:nvSpPr>
        <p:spPr/>
        <p:txBody>
          <a:bodyPr lIns="0" tIns="0" rIns="0" bIns="0"/>
          <a:lstStyle/>
          <a:p>
            <a:fld id="{F9601797-DC0E-45BC-9A66-B1CCC5925A5F}" type="slidenum">
              <a:rPr lang="nb-NO" smtClean="0"/>
              <a:t>‹#›</a:t>
            </a:fld>
            <a:endParaRPr lang="nb-NO"/>
          </a:p>
        </p:txBody>
      </p:sp>
      <p:sp>
        <p:nvSpPr>
          <p:cNvPr id="15" name="Frihåndsform: figur 14">
            <a:extLst>
              <a:ext uri="{FF2B5EF4-FFF2-40B4-BE49-F238E27FC236}">
                <a16:creationId xmlns:a16="http://schemas.microsoft.com/office/drawing/2014/main" id="{59548686-0745-DE73-D69D-CDF60B1FAADE}"/>
              </a:ext>
            </a:extLst>
          </p:cNvPr>
          <p:cNvSpPr/>
          <p:nvPr/>
        </p:nvSpPr>
        <p:spPr>
          <a:xfrm>
            <a:off x="2279653" y="-125"/>
            <a:ext cx="5036438" cy="3636010"/>
          </a:xfrm>
          <a:custGeom>
            <a:avLst/>
            <a:gdLst>
              <a:gd name="connsiteX0" fmla="*/ 669290 w 5036439"/>
              <a:gd name="connsiteY0" fmla="*/ 1112012 h 3636010"/>
              <a:gd name="connsiteX1" fmla="*/ 2159762 w 5036439"/>
              <a:gd name="connsiteY1" fmla="*/ 3636010 h 3636010"/>
              <a:gd name="connsiteX2" fmla="*/ 3111627 w 5036439"/>
              <a:gd name="connsiteY2" fmla="*/ 3339592 h 3636010"/>
              <a:gd name="connsiteX3" fmla="*/ 3747770 w 5036439"/>
              <a:gd name="connsiteY3" fmla="*/ 3141472 h 3636010"/>
              <a:gd name="connsiteX4" fmla="*/ 4549268 w 5036439"/>
              <a:gd name="connsiteY4" fmla="*/ 2264410 h 3636010"/>
              <a:gd name="connsiteX5" fmla="*/ 4961128 w 5036439"/>
              <a:gd name="connsiteY5" fmla="*/ 349885 h 3636010"/>
              <a:gd name="connsiteX6" fmla="*/ 5036439 w 5036439"/>
              <a:gd name="connsiteY6" fmla="*/ 0 h 3636010"/>
              <a:gd name="connsiteX7" fmla="*/ 0 w 5036439"/>
              <a:gd name="connsiteY7" fmla="*/ 0 h 3636010"/>
              <a:gd name="connsiteX8" fmla="*/ 109093 w 5036439"/>
              <a:gd name="connsiteY8" fmla="*/ 163195 h 3636010"/>
              <a:gd name="connsiteX9" fmla="*/ 669290 w 5036439"/>
              <a:gd name="connsiteY9" fmla="*/ 1111885 h 3636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36439" h="3636010">
                <a:moveTo>
                  <a:pt x="669290" y="1112012"/>
                </a:moveTo>
                <a:lnTo>
                  <a:pt x="2159762" y="3636010"/>
                </a:lnTo>
                <a:lnTo>
                  <a:pt x="3111627" y="3339592"/>
                </a:lnTo>
                <a:lnTo>
                  <a:pt x="3747770" y="3141472"/>
                </a:lnTo>
                <a:cubicBezTo>
                  <a:pt x="4153535" y="3015107"/>
                  <a:pt x="4459859" y="2679954"/>
                  <a:pt x="4549268" y="2264410"/>
                </a:cubicBezTo>
                <a:lnTo>
                  <a:pt x="4961128" y="349885"/>
                </a:lnTo>
                <a:lnTo>
                  <a:pt x="5036439" y="0"/>
                </a:lnTo>
                <a:lnTo>
                  <a:pt x="0" y="0"/>
                </a:lnTo>
                <a:cubicBezTo>
                  <a:pt x="38608" y="52451"/>
                  <a:pt x="75565" y="106426"/>
                  <a:pt x="109093" y="163195"/>
                </a:cubicBezTo>
                <a:lnTo>
                  <a:pt x="669290" y="1111885"/>
                </a:lnTo>
                <a:close/>
              </a:path>
            </a:pathLst>
          </a:custGeom>
          <a:solidFill>
            <a:srgbClr val="9359EF"/>
          </a:solidFill>
          <a:ln w="12700" cap="flat">
            <a:noFill/>
            <a:prstDash val="solid"/>
            <a:miter/>
          </a:ln>
        </p:spPr>
        <p:txBody>
          <a:bodyPr rtlCol="0" anchor="ctr"/>
          <a:lstStyle/>
          <a:p>
            <a:endParaRPr lang="nb-NO" sz="1800"/>
          </a:p>
        </p:txBody>
      </p:sp>
      <p:sp>
        <p:nvSpPr>
          <p:cNvPr id="16" name="Frihåndsform: figur 15">
            <a:extLst>
              <a:ext uri="{FF2B5EF4-FFF2-40B4-BE49-F238E27FC236}">
                <a16:creationId xmlns:a16="http://schemas.microsoft.com/office/drawing/2014/main" id="{45DE5072-11AA-E5E5-1295-8A9028646E12}"/>
              </a:ext>
            </a:extLst>
          </p:cNvPr>
          <p:cNvSpPr/>
          <p:nvPr/>
        </p:nvSpPr>
        <p:spPr>
          <a:xfrm>
            <a:off x="0" y="0"/>
            <a:ext cx="4439411" cy="5018152"/>
          </a:xfrm>
          <a:custGeom>
            <a:avLst/>
            <a:gdLst>
              <a:gd name="connsiteX0" fmla="*/ 4439412 w 4439411"/>
              <a:gd name="connsiteY0" fmla="*/ 3635883 h 5018151"/>
              <a:gd name="connsiteX1" fmla="*/ 2948940 w 4439411"/>
              <a:gd name="connsiteY1" fmla="*/ 1111885 h 5018151"/>
              <a:gd name="connsiteX2" fmla="*/ 2388743 w 4439411"/>
              <a:gd name="connsiteY2" fmla="*/ 163195 h 5018151"/>
              <a:gd name="connsiteX3" fmla="*/ 2279650 w 4439411"/>
              <a:gd name="connsiteY3" fmla="*/ 0 h 5018151"/>
              <a:gd name="connsiteX4" fmla="*/ 0 w 4439411"/>
              <a:gd name="connsiteY4" fmla="*/ 0 h 5018151"/>
              <a:gd name="connsiteX5" fmla="*/ 0 w 4439411"/>
              <a:gd name="connsiteY5" fmla="*/ 5018151 h 5018151"/>
              <a:gd name="connsiteX6" fmla="*/ 4439412 w 4439411"/>
              <a:gd name="connsiteY6" fmla="*/ 3635883 h 5018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9411" h="5018151">
                <a:moveTo>
                  <a:pt x="4439412" y="3635883"/>
                </a:moveTo>
                <a:lnTo>
                  <a:pt x="2948940" y="1111885"/>
                </a:lnTo>
                <a:lnTo>
                  <a:pt x="2388743" y="163195"/>
                </a:lnTo>
                <a:cubicBezTo>
                  <a:pt x="2355215" y="106426"/>
                  <a:pt x="2318258" y="52451"/>
                  <a:pt x="2279650" y="0"/>
                </a:cubicBezTo>
                <a:lnTo>
                  <a:pt x="0" y="0"/>
                </a:lnTo>
                <a:lnTo>
                  <a:pt x="0" y="5018151"/>
                </a:lnTo>
                <a:lnTo>
                  <a:pt x="4439412" y="3635883"/>
                </a:lnTo>
                <a:close/>
              </a:path>
            </a:pathLst>
          </a:custGeom>
          <a:solidFill>
            <a:srgbClr val="2F0B63"/>
          </a:solidFill>
          <a:ln w="12700" cap="flat">
            <a:noFill/>
            <a:prstDash val="solid"/>
            <a:miter/>
          </a:ln>
        </p:spPr>
        <p:txBody>
          <a:bodyPr rtlCol="0" anchor="ctr"/>
          <a:lstStyle/>
          <a:p>
            <a:endParaRPr lang="nb-NO" sz="1800"/>
          </a:p>
        </p:txBody>
      </p:sp>
      <p:sp>
        <p:nvSpPr>
          <p:cNvPr id="21" name="Plassholder for bunntekst 4">
            <a:extLst>
              <a:ext uri="{FF2B5EF4-FFF2-40B4-BE49-F238E27FC236}">
                <a16:creationId xmlns:a16="http://schemas.microsoft.com/office/drawing/2014/main" id="{C8D4C043-4A78-78CD-0026-2C34F8956C65}"/>
              </a:ext>
            </a:extLst>
          </p:cNvPr>
          <p:cNvSpPr>
            <a:spLocks noGrp="1"/>
          </p:cNvSpPr>
          <p:nvPr>
            <p:ph type="ftr" sz="quarter" idx="11"/>
          </p:nvPr>
        </p:nvSpPr>
        <p:spPr>
          <a:xfrm>
            <a:off x="7948613" y="12654999"/>
            <a:ext cx="8485188" cy="307778"/>
          </a:xfrm>
        </p:spPr>
        <p:txBody>
          <a:bodyPr lIns="0" tIns="0" rIns="0" bIns="0"/>
          <a:lstStyle/>
          <a:p>
            <a:r>
              <a:rPr lang="nb-NO"/>
              <a:t>Navn på enhet / fakultet / institutt / presentasjon</a:t>
            </a:r>
          </a:p>
        </p:txBody>
      </p:sp>
    </p:spTree>
    <p:extLst>
      <p:ext uri="{BB962C8B-B14F-4D97-AF65-F5344CB8AC3E}">
        <p14:creationId xmlns:p14="http://schemas.microsoft.com/office/powerpoint/2010/main" val="281100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bilder med tekst">
    <p:spTree>
      <p:nvGrpSpPr>
        <p:cNvPr id="1" name=""/>
        <p:cNvGrpSpPr/>
        <p:nvPr/>
      </p:nvGrpSpPr>
      <p:grpSpPr>
        <a:xfrm>
          <a:off x="0" y="0"/>
          <a:ext cx="0" cy="0"/>
          <a:chOff x="0" y="0"/>
          <a:chExt cx="0" cy="0"/>
        </a:xfrm>
      </p:grpSpPr>
      <p:sp>
        <p:nvSpPr>
          <p:cNvPr id="10" name="Plassholder for tekst 6">
            <a:extLst>
              <a:ext uri="{FF2B5EF4-FFF2-40B4-BE49-F238E27FC236}">
                <a16:creationId xmlns:a16="http://schemas.microsoft.com/office/drawing/2014/main" id="{9677DA78-3984-9971-BD83-196FD5AAF504}"/>
              </a:ext>
            </a:extLst>
          </p:cNvPr>
          <p:cNvSpPr>
            <a:spLocks noGrp="1"/>
          </p:cNvSpPr>
          <p:nvPr>
            <p:ph type="body" sz="quarter" idx="22" hasCustomPrompt="1"/>
          </p:nvPr>
        </p:nvSpPr>
        <p:spPr>
          <a:xfrm>
            <a:off x="16378614" y="2934081"/>
            <a:ext cx="6858858" cy="8687886"/>
          </a:xfrm>
          <a:prstGeom prst="rect">
            <a:avLst/>
          </a:prstGeom>
          <a:solidFill>
            <a:srgbClr val="FFCCED"/>
          </a:solidFill>
        </p:spPr>
        <p:txBody>
          <a:bodyPr lIns="91440" tIns="45720" rIns="91440" bIns="45720"/>
          <a:lstStyle>
            <a:lvl1pPr marL="0" indent="0">
              <a:buNone/>
              <a:defRPr sz="100">
                <a:latin typeface="Arial" panose="020B0604020202020204" pitchFamily="34" charset="0"/>
                <a:cs typeface="Arial" panose="020B0604020202020204" pitchFamily="34" charset="0"/>
              </a:defRPr>
            </a:lvl1pPr>
            <a:lvl2pPr marL="457153" indent="0">
              <a:buNone/>
              <a:defRPr sz="100"/>
            </a:lvl2pPr>
            <a:lvl3pPr marL="914308" indent="0">
              <a:buNone/>
              <a:defRPr sz="100"/>
            </a:lvl3pPr>
            <a:lvl4pPr marL="1371462" indent="0">
              <a:buNone/>
              <a:defRPr sz="100"/>
            </a:lvl4pPr>
            <a:lvl5pPr marL="1828617" indent="0">
              <a:buNone/>
              <a:defRPr sz="100"/>
            </a:lvl5pPr>
          </a:lstStyle>
          <a:p>
            <a:pPr lvl="0"/>
            <a:r>
              <a:rPr lang="nb-NO"/>
              <a:t> </a:t>
            </a:r>
          </a:p>
        </p:txBody>
      </p:sp>
      <p:sp>
        <p:nvSpPr>
          <p:cNvPr id="9" name="Plassholder for tekst 6">
            <a:extLst>
              <a:ext uri="{FF2B5EF4-FFF2-40B4-BE49-F238E27FC236}">
                <a16:creationId xmlns:a16="http://schemas.microsoft.com/office/drawing/2014/main" id="{5030C568-4943-319E-5327-C191C969352E}"/>
              </a:ext>
            </a:extLst>
          </p:cNvPr>
          <p:cNvSpPr>
            <a:spLocks noGrp="1"/>
          </p:cNvSpPr>
          <p:nvPr>
            <p:ph type="body" sz="quarter" idx="21" hasCustomPrompt="1"/>
          </p:nvPr>
        </p:nvSpPr>
        <p:spPr>
          <a:xfrm>
            <a:off x="8764107" y="2934081"/>
            <a:ext cx="6858858" cy="8687886"/>
          </a:xfrm>
          <a:prstGeom prst="rect">
            <a:avLst/>
          </a:prstGeom>
          <a:solidFill>
            <a:srgbClr val="FFF5EE"/>
          </a:solidFill>
        </p:spPr>
        <p:txBody>
          <a:bodyPr lIns="91440" tIns="45720" rIns="91440" bIns="45720"/>
          <a:lstStyle>
            <a:lvl1pPr marL="0" indent="0">
              <a:buNone/>
              <a:defRPr sz="100">
                <a:latin typeface="Arial" panose="020B0604020202020204" pitchFamily="34" charset="0"/>
                <a:cs typeface="Arial" panose="020B0604020202020204" pitchFamily="34" charset="0"/>
              </a:defRPr>
            </a:lvl1pPr>
            <a:lvl2pPr marL="457153" indent="0">
              <a:buNone/>
              <a:defRPr sz="100"/>
            </a:lvl2pPr>
            <a:lvl3pPr marL="914308" indent="0">
              <a:buNone/>
              <a:defRPr sz="100"/>
            </a:lvl3pPr>
            <a:lvl4pPr marL="1371462" indent="0">
              <a:buNone/>
              <a:defRPr sz="100"/>
            </a:lvl4pPr>
            <a:lvl5pPr marL="1828617" indent="0">
              <a:buNone/>
              <a:defRPr sz="100"/>
            </a:lvl5pPr>
          </a:lstStyle>
          <a:p>
            <a:pPr lvl="0"/>
            <a:r>
              <a:rPr lang="nb-NO"/>
              <a:t> </a:t>
            </a:r>
          </a:p>
        </p:txBody>
      </p:sp>
      <p:sp>
        <p:nvSpPr>
          <p:cNvPr id="7" name="Plassholder for tekst 6">
            <a:extLst>
              <a:ext uri="{FF2B5EF4-FFF2-40B4-BE49-F238E27FC236}">
                <a16:creationId xmlns:a16="http://schemas.microsoft.com/office/drawing/2014/main" id="{113A13F0-A5AC-8BFA-ACF9-DC5CA528EDED}"/>
              </a:ext>
            </a:extLst>
          </p:cNvPr>
          <p:cNvSpPr>
            <a:spLocks noGrp="1"/>
          </p:cNvSpPr>
          <p:nvPr>
            <p:ph type="body" sz="quarter" idx="20" hasCustomPrompt="1"/>
          </p:nvPr>
        </p:nvSpPr>
        <p:spPr>
          <a:xfrm>
            <a:off x="1143145" y="2934081"/>
            <a:ext cx="6858858" cy="8687886"/>
          </a:xfrm>
          <a:prstGeom prst="rect">
            <a:avLst/>
          </a:prstGeom>
          <a:solidFill>
            <a:srgbClr val="DAD9FF"/>
          </a:solidFill>
        </p:spPr>
        <p:txBody>
          <a:bodyPr lIns="91440" tIns="45720" rIns="91440" bIns="45720"/>
          <a:lstStyle>
            <a:lvl1pPr marL="0" indent="0">
              <a:buNone/>
              <a:defRPr sz="100">
                <a:latin typeface="Arial" panose="020B0604020202020204" pitchFamily="34" charset="0"/>
                <a:cs typeface="Arial" panose="020B0604020202020204" pitchFamily="34" charset="0"/>
              </a:defRPr>
            </a:lvl1pPr>
            <a:lvl2pPr marL="457153" indent="0">
              <a:buNone/>
              <a:defRPr sz="100"/>
            </a:lvl2pPr>
            <a:lvl3pPr marL="914308" indent="0">
              <a:buNone/>
              <a:defRPr sz="100"/>
            </a:lvl3pPr>
            <a:lvl4pPr marL="1371462" indent="0">
              <a:buNone/>
              <a:defRPr sz="100"/>
            </a:lvl4pPr>
            <a:lvl5pPr marL="1828617" indent="0">
              <a:buNone/>
              <a:defRPr sz="100"/>
            </a:lvl5pPr>
          </a:lstStyle>
          <a:p>
            <a:pPr lvl="0"/>
            <a:r>
              <a:rPr lang="nb-NO"/>
              <a:t> </a:t>
            </a:r>
          </a:p>
        </p:txBody>
      </p:sp>
      <p:sp>
        <p:nvSpPr>
          <p:cNvPr id="2" name="Tittel 1">
            <a:extLst>
              <a:ext uri="{FF2B5EF4-FFF2-40B4-BE49-F238E27FC236}">
                <a16:creationId xmlns:a16="http://schemas.microsoft.com/office/drawing/2014/main" id="{B16C3EF7-0A7E-3BB8-7FEC-B9099AEC536C}"/>
              </a:ext>
            </a:extLst>
          </p:cNvPr>
          <p:cNvSpPr>
            <a:spLocks noGrp="1"/>
          </p:cNvSpPr>
          <p:nvPr>
            <p:ph type="title"/>
          </p:nvPr>
        </p:nvSpPr>
        <p:spPr>
          <a:xfrm>
            <a:off x="1143146" y="1012537"/>
            <a:ext cx="18290288" cy="1077218"/>
          </a:xfrm>
        </p:spPr>
        <p:txBody>
          <a:bodyPr lIns="0" tIns="0" rIns="0" bIns="0">
            <a:noAutofit/>
          </a:bodyPr>
          <a:lstStyle/>
          <a:p>
            <a:r>
              <a:rPr lang="nb-NO"/>
              <a:t>Klikk for å redigere tittelstil</a:t>
            </a:r>
          </a:p>
        </p:txBody>
      </p:sp>
      <p:sp>
        <p:nvSpPr>
          <p:cNvPr id="4" name="Plassholder for dato 3">
            <a:extLst>
              <a:ext uri="{FF2B5EF4-FFF2-40B4-BE49-F238E27FC236}">
                <a16:creationId xmlns:a16="http://schemas.microsoft.com/office/drawing/2014/main" id="{31FB5EFB-5227-9199-E4ED-98BF0125C7FE}"/>
              </a:ext>
            </a:extLst>
          </p:cNvPr>
          <p:cNvSpPr>
            <a:spLocks noGrp="1"/>
          </p:cNvSpPr>
          <p:nvPr>
            <p:ph type="dt" sz="half" idx="10"/>
          </p:nvPr>
        </p:nvSpPr>
        <p:spPr/>
        <p:txBody>
          <a:bodyPr lIns="0" tIns="0" rIns="0" bIns="0"/>
          <a:lstStyle/>
          <a:p>
            <a:fld id="{404B4E24-0446-42B9-87FE-81FC7C4A1C23}" type="datetime1">
              <a:rPr lang="nb-NO" smtClean="0"/>
              <a:t>18.10.2023</a:t>
            </a:fld>
            <a:endParaRPr lang="nb-NO"/>
          </a:p>
        </p:txBody>
      </p:sp>
      <p:sp>
        <p:nvSpPr>
          <p:cNvPr id="6" name="Plassholder for lysbildenummer 5">
            <a:extLst>
              <a:ext uri="{FF2B5EF4-FFF2-40B4-BE49-F238E27FC236}">
                <a16:creationId xmlns:a16="http://schemas.microsoft.com/office/drawing/2014/main" id="{515BE0C9-3DC0-3A8A-CDD1-37641AA01507}"/>
              </a:ext>
            </a:extLst>
          </p:cNvPr>
          <p:cNvSpPr>
            <a:spLocks noGrp="1"/>
          </p:cNvSpPr>
          <p:nvPr>
            <p:ph type="sldNum" sz="quarter" idx="12"/>
          </p:nvPr>
        </p:nvSpPr>
        <p:spPr/>
        <p:txBody>
          <a:bodyPr lIns="0" tIns="0" rIns="0" bIns="0"/>
          <a:lstStyle/>
          <a:p>
            <a:fld id="{F9601797-DC0E-45BC-9A66-B1CCC5925A5F}" type="slidenum">
              <a:rPr lang="nb-NO" smtClean="0"/>
              <a:t>‹#›</a:t>
            </a:fld>
            <a:endParaRPr lang="nb-NO"/>
          </a:p>
        </p:txBody>
      </p:sp>
      <p:sp>
        <p:nvSpPr>
          <p:cNvPr id="8" name="Plassholder for tekst 7">
            <a:extLst>
              <a:ext uri="{FF2B5EF4-FFF2-40B4-BE49-F238E27FC236}">
                <a16:creationId xmlns:a16="http://schemas.microsoft.com/office/drawing/2014/main" id="{2D5B5F40-869B-064B-B8A8-0F797FFBE554}"/>
              </a:ext>
            </a:extLst>
          </p:cNvPr>
          <p:cNvSpPr>
            <a:spLocks noGrp="1"/>
          </p:cNvSpPr>
          <p:nvPr>
            <p:ph type="body" sz="quarter" idx="14"/>
          </p:nvPr>
        </p:nvSpPr>
        <p:spPr>
          <a:xfrm>
            <a:off x="1524179" y="5543630"/>
            <a:ext cx="6095999" cy="5733968"/>
          </a:xfrm>
          <a:prstGeom prst="rect">
            <a:avLst/>
          </a:prstGeom>
        </p:spPr>
        <p:txBody>
          <a:bodyPr lIns="0" tIns="0" rIns="0" bIns="0"/>
          <a:lstStyle>
            <a:lvl1pPr marL="0" indent="0" algn="l">
              <a:lnSpc>
                <a:spcPts val="3000"/>
              </a:lnSpc>
              <a:spcBef>
                <a:spcPts val="0"/>
              </a:spcBef>
              <a:spcAft>
                <a:spcPts val="0"/>
              </a:spcAft>
              <a:buClrTx/>
              <a:buFont typeface="Arial" panose="020B0604020202020204" pitchFamily="34" charset="0"/>
              <a:buNone/>
              <a:defRPr sz="2500" b="0" i="0" u="none" cap="none">
                <a:solidFill>
                  <a:srgbClr val="000000"/>
                </a:solidFill>
                <a:latin typeface="+mn-lt"/>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Klikk for å redigere tekststiler i malen</a:t>
            </a:r>
          </a:p>
        </p:txBody>
      </p:sp>
      <p:sp>
        <p:nvSpPr>
          <p:cNvPr id="17" name="Plassholder for tekst 7">
            <a:extLst>
              <a:ext uri="{FF2B5EF4-FFF2-40B4-BE49-F238E27FC236}">
                <a16:creationId xmlns:a16="http://schemas.microsoft.com/office/drawing/2014/main" id="{BB298393-900F-F0FA-10B6-B51F939D6C46}"/>
              </a:ext>
            </a:extLst>
          </p:cNvPr>
          <p:cNvSpPr>
            <a:spLocks noGrp="1"/>
          </p:cNvSpPr>
          <p:nvPr>
            <p:ph type="body" sz="quarter" idx="15" hasCustomPrompt="1"/>
          </p:nvPr>
        </p:nvSpPr>
        <p:spPr>
          <a:xfrm>
            <a:off x="1524179" y="3492507"/>
            <a:ext cx="6095999" cy="1282402"/>
          </a:xfrm>
          <a:prstGeom prst="rect">
            <a:avLst/>
          </a:prstGeom>
        </p:spPr>
        <p:txBody>
          <a:bodyPr lIns="0" tIns="0" rIns="0" bIns="0">
            <a:noAutofit/>
          </a:bodyPr>
          <a:lstStyle>
            <a:lvl1pPr marL="0" indent="0" algn="ctr">
              <a:lnSpc>
                <a:spcPts val="5040"/>
              </a:lnSpc>
              <a:spcBef>
                <a:spcPts val="0"/>
              </a:spcBef>
              <a:spcAft>
                <a:spcPts val="0"/>
              </a:spcAft>
              <a:buClrTx/>
              <a:buFont typeface="Arial" panose="020B0604020202020204" pitchFamily="34" charset="0"/>
              <a:buNone/>
              <a:defRPr sz="4200" b="0" i="0" u="none" cap="none">
                <a:solidFill>
                  <a:srgbClr val="7800F0"/>
                </a:solidFill>
                <a:latin typeface="Maison Neue Bold" panose="02000000000000000000" pitchFamily="50" charset="0"/>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Overskrift</a:t>
            </a:r>
          </a:p>
        </p:txBody>
      </p:sp>
      <p:sp>
        <p:nvSpPr>
          <p:cNvPr id="22" name="Plassholder for tekst 7">
            <a:extLst>
              <a:ext uri="{FF2B5EF4-FFF2-40B4-BE49-F238E27FC236}">
                <a16:creationId xmlns:a16="http://schemas.microsoft.com/office/drawing/2014/main" id="{D0481030-A7B8-CFFB-ABF6-76BFE49C3357}"/>
              </a:ext>
            </a:extLst>
          </p:cNvPr>
          <p:cNvSpPr>
            <a:spLocks noGrp="1"/>
          </p:cNvSpPr>
          <p:nvPr>
            <p:ph type="body" sz="quarter" idx="16"/>
          </p:nvPr>
        </p:nvSpPr>
        <p:spPr>
          <a:xfrm>
            <a:off x="9145143" y="5543630"/>
            <a:ext cx="6095999" cy="5733968"/>
          </a:xfrm>
          <a:prstGeom prst="rect">
            <a:avLst/>
          </a:prstGeom>
        </p:spPr>
        <p:txBody>
          <a:bodyPr lIns="0" tIns="0" rIns="0" bIns="0"/>
          <a:lstStyle>
            <a:lvl1pPr marL="0" indent="0" algn="l">
              <a:lnSpc>
                <a:spcPts val="3000"/>
              </a:lnSpc>
              <a:spcBef>
                <a:spcPts val="0"/>
              </a:spcBef>
              <a:spcAft>
                <a:spcPts val="0"/>
              </a:spcAft>
              <a:buClrTx/>
              <a:buFont typeface="Arial" panose="020B0604020202020204" pitchFamily="34" charset="0"/>
              <a:buNone/>
              <a:defRPr sz="2500" b="0" i="0" u="none" cap="none">
                <a:solidFill>
                  <a:srgbClr val="000000"/>
                </a:solidFill>
                <a:latin typeface="+mn-lt"/>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Klikk for å redigere tekststiler i malen</a:t>
            </a:r>
          </a:p>
        </p:txBody>
      </p:sp>
      <p:sp>
        <p:nvSpPr>
          <p:cNvPr id="24" name="Plassholder for tekst 7">
            <a:extLst>
              <a:ext uri="{FF2B5EF4-FFF2-40B4-BE49-F238E27FC236}">
                <a16:creationId xmlns:a16="http://schemas.microsoft.com/office/drawing/2014/main" id="{C7F60A1C-FFAB-3EDD-CAC4-9A7A44277F92}"/>
              </a:ext>
            </a:extLst>
          </p:cNvPr>
          <p:cNvSpPr>
            <a:spLocks noGrp="1"/>
          </p:cNvSpPr>
          <p:nvPr>
            <p:ph type="body" sz="quarter" idx="17" hasCustomPrompt="1"/>
          </p:nvPr>
        </p:nvSpPr>
        <p:spPr>
          <a:xfrm>
            <a:off x="9145143" y="3492507"/>
            <a:ext cx="6095999" cy="1282402"/>
          </a:xfrm>
          <a:prstGeom prst="rect">
            <a:avLst/>
          </a:prstGeom>
        </p:spPr>
        <p:txBody>
          <a:bodyPr lIns="0" tIns="0" rIns="0" bIns="0">
            <a:noAutofit/>
          </a:bodyPr>
          <a:lstStyle>
            <a:lvl1pPr marL="0" indent="0" algn="ctr">
              <a:lnSpc>
                <a:spcPts val="5040"/>
              </a:lnSpc>
              <a:spcBef>
                <a:spcPts val="0"/>
              </a:spcBef>
              <a:spcAft>
                <a:spcPts val="0"/>
              </a:spcAft>
              <a:buClrTx/>
              <a:buFont typeface="Arial" panose="020B0604020202020204" pitchFamily="34" charset="0"/>
              <a:buNone/>
              <a:defRPr sz="4200" b="0" i="0" u="none" cap="none">
                <a:solidFill>
                  <a:srgbClr val="7800F0"/>
                </a:solidFill>
                <a:latin typeface="Maison Neue Bold" panose="02000000000000000000" pitchFamily="50" charset="0"/>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Overskrift</a:t>
            </a:r>
          </a:p>
        </p:txBody>
      </p:sp>
      <p:sp>
        <p:nvSpPr>
          <p:cNvPr id="27" name="Plassholder for tekst 7">
            <a:extLst>
              <a:ext uri="{FF2B5EF4-FFF2-40B4-BE49-F238E27FC236}">
                <a16:creationId xmlns:a16="http://schemas.microsoft.com/office/drawing/2014/main" id="{E638933F-F53C-EB45-1013-D78DFF74AA0F}"/>
              </a:ext>
            </a:extLst>
          </p:cNvPr>
          <p:cNvSpPr>
            <a:spLocks noGrp="1"/>
          </p:cNvSpPr>
          <p:nvPr>
            <p:ph type="body" sz="quarter" idx="18"/>
          </p:nvPr>
        </p:nvSpPr>
        <p:spPr>
          <a:xfrm>
            <a:off x="16759647" y="5543630"/>
            <a:ext cx="6095999" cy="5733968"/>
          </a:xfrm>
          <a:prstGeom prst="rect">
            <a:avLst/>
          </a:prstGeom>
        </p:spPr>
        <p:txBody>
          <a:bodyPr lIns="0" tIns="0" rIns="0" bIns="0"/>
          <a:lstStyle>
            <a:lvl1pPr marL="0" indent="0" algn="l">
              <a:lnSpc>
                <a:spcPts val="3000"/>
              </a:lnSpc>
              <a:spcBef>
                <a:spcPts val="0"/>
              </a:spcBef>
              <a:spcAft>
                <a:spcPts val="0"/>
              </a:spcAft>
              <a:buClrTx/>
              <a:buFont typeface="Arial" panose="020B0604020202020204" pitchFamily="34" charset="0"/>
              <a:buNone/>
              <a:defRPr sz="2500" b="0" i="0" u="none" cap="none">
                <a:solidFill>
                  <a:srgbClr val="000000"/>
                </a:solidFill>
                <a:latin typeface="+mn-lt"/>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Klikk for å redigere tekststiler i malen</a:t>
            </a:r>
          </a:p>
        </p:txBody>
      </p:sp>
      <p:sp>
        <p:nvSpPr>
          <p:cNvPr id="29" name="Plassholder for tekst 7">
            <a:extLst>
              <a:ext uri="{FF2B5EF4-FFF2-40B4-BE49-F238E27FC236}">
                <a16:creationId xmlns:a16="http://schemas.microsoft.com/office/drawing/2014/main" id="{7F7D6B32-4E74-D854-D0E2-BF25D5D0C683}"/>
              </a:ext>
            </a:extLst>
          </p:cNvPr>
          <p:cNvSpPr>
            <a:spLocks noGrp="1"/>
          </p:cNvSpPr>
          <p:nvPr>
            <p:ph type="body" sz="quarter" idx="19" hasCustomPrompt="1"/>
          </p:nvPr>
        </p:nvSpPr>
        <p:spPr>
          <a:xfrm>
            <a:off x="16759647" y="3492507"/>
            <a:ext cx="6095999" cy="1282402"/>
          </a:xfrm>
          <a:prstGeom prst="rect">
            <a:avLst/>
          </a:prstGeom>
        </p:spPr>
        <p:txBody>
          <a:bodyPr lIns="0" tIns="0" rIns="0" bIns="0">
            <a:noAutofit/>
          </a:bodyPr>
          <a:lstStyle>
            <a:lvl1pPr marL="0" indent="0" algn="ctr">
              <a:lnSpc>
                <a:spcPts val="5040"/>
              </a:lnSpc>
              <a:spcBef>
                <a:spcPts val="0"/>
              </a:spcBef>
              <a:spcAft>
                <a:spcPts val="0"/>
              </a:spcAft>
              <a:buClrTx/>
              <a:buFont typeface="Arial" panose="020B0604020202020204" pitchFamily="34" charset="0"/>
              <a:buNone/>
              <a:defRPr sz="4200" b="0" i="0" u="none" cap="none">
                <a:solidFill>
                  <a:srgbClr val="7800F0"/>
                </a:solidFill>
                <a:latin typeface="Maison Neue Bold" panose="02000000000000000000" pitchFamily="50" charset="0"/>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Overskrift</a:t>
            </a:r>
          </a:p>
        </p:txBody>
      </p:sp>
      <p:sp>
        <p:nvSpPr>
          <p:cNvPr id="5" name="Plassholder for bunntekst 5">
            <a:extLst>
              <a:ext uri="{FF2B5EF4-FFF2-40B4-BE49-F238E27FC236}">
                <a16:creationId xmlns:a16="http://schemas.microsoft.com/office/drawing/2014/main" id="{2BE8A68F-8C2A-83D4-85DC-15C4F020EA80}"/>
              </a:ext>
            </a:extLst>
          </p:cNvPr>
          <p:cNvSpPr>
            <a:spLocks noGrp="1"/>
          </p:cNvSpPr>
          <p:nvPr>
            <p:ph type="ftr" sz="quarter" idx="11"/>
          </p:nvPr>
        </p:nvSpPr>
        <p:spPr>
          <a:xfrm>
            <a:off x="7127587" y="12654999"/>
            <a:ext cx="10127239" cy="307778"/>
          </a:xfrm>
        </p:spPr>
        <p:txBody>
          <a:bodyPr lIns="0" tIns="0" rIns="0" bIns="0"/>
          <a:lstStyle/>
          <a:p>
            <a:r>
              <a:rPr lang="nb-NO"/>
              <a:t>Navn på enhet / fakultet / institutt / presentasjon</a:t>
            </a:r>
          </a:p>
        </p:txBody>
      </p:sp>
      <p:sp>
        <p:nvSpPr>
          <p:cNvPr id="12" name="Plassholder for tekst 6">
            <a:extLst>
              <a:ext uri="{FF2B5EF4-FFF2-40B4-BE49-F238E27FC236}">
                <a16:creationId xmlns:a16="http://schemas.microsoft.com/office/drawing/2014/main" id="{A09AF0C2-5D04-FAF6-1366-310CCC3A7939}"/>
              </a:ext>
            </a:extLst>
          </p:cNvPr>
          <p:cNvSpPr>
            <a:spLocks noGrp="1"/>
          </p:cNvSpPr>
          <p:nvPr>
            <p:ph type="body" sz="quarter" idx="23" hasCustomPrompt="1"/>
          </p:nvPr>
        </p:nvSpPr>
        <p:spPr>
          <a:xfrm>
            <a:off x="1524179" y="5180211"/>
            <a:ext cx="6095999" cy="38100"/>
          </a:xfrm>
          <a:prstGeom prst="rect">
            <a:avLst/>
          </a:prstGeom>
          <a:solidFill>
            <a:schemeClr val="accent6"/>
          </a:solidFill>
        </p:spPr>
        <p:txBody>
          <a:bodyPr lIns="91440" tIns="45720" rIns="91440" bIns="45720"/>
          <a:lstStyle>
            <a:lvl1pPr marL="0" indent="0">
              <a:buNone/>
              <a:defRPr sz="100">
                <a:latin typeface="Arial" panose="020B0604020202020204" pitchFamily="34" charset="0"/>
                <a:cs typeface="Arial" panose="020B0604020202020204" pitchFamily="34" charset="0"/>
              </a:defRPr>
            </a:lvl1pPr>
            <a:lvl2pPr marL="457153" indent="0">
              <a:buNone/>
              <a:defRPr sz="100"/>
            </a:lvl2pPr>
            <a:lvl3pPr marL="914308" indent="0">
              <a:buNone/>
              <a:defRPr sz="100"/>
            </a:lvl3pPr>
            <a:lvl4pPr marL="1371462" indent="0">
              <a:buNone/>
              <a:defRPr sz="100"/>
            </a:lvl4pPr>
            <a:lvl5pPr marL="1828617" indent="0">
              <a:buNone/>
              <a:defRPr sz="100"/>
            </a:lvl5pPr>
          </a:lstStyle>
          <a:p>
            <a:pPr lvl="0"/>
            <a:r>
              <a:rPr lang="nb-NO"/>
              <a:t> </a:t>
            </a:r>
          </a:p>
        </p:txBody>
      </p:sp>
      <p:sp>
        <p:nvSpPr>
          <p:cNvPr id="15" name="Plassholder for tekst 6">
            <a:extLst>
              <a:ext uri="{FF2B5EF4-FFF2-40B4-BE49-F238E27FC236}">
                <a16:creationId xmlns:a16="http://schemas.microsoft.com/office/drawing/2014/main" id="{7EFE1079-4D2E-EC56-3B48-AFFCDEBA3FDA}"/>
              </a:ext>
            </a:extLst>
          </p:cNvPr>
          <p:cNvSpPr>
            <a:spLocks noGrp="1"/>
          </p:cNvSpPr>
          <p:nvPr>
            <p:ph type="body" sz="quarter" idx="24" hasCustomPrompt="1"/>
          </p:nvPr>
        </p:nvSpPr>
        <p:spPr>
          <a:xfrm>
            <a:off x="9145143" y="5180211"/>
            <a:ext cx="6095999" cy="38100"/>
          </a:xfrm>
          <a:prstGeom prst="rect">
            <a:avLst/>
          </a:prstGeom>
          <a:solidFill>
            <a:srgbClr val="FF6202"/>
          </a:solidFill>
        </p:spPr>
        <p:txBody>
          <a:bodyPr lIns="91440" tIns="45720" rIns="91440" bIns="45720"/>
          <a:lstStyle>
            <a:lvl1pPr marL="0" indent="0">
              <a:buNone/>
              <a:defRPr sz="100">
                <a:latin typeface="Arial" panose="020B0604020202020204" pitchFamily="34" charset="0"/>
                <a:cs typeface="Arial" panose="020B0604020202020204" pitchFamily="34" charset="0"/>
              </a:defRPr>
            </a:lvl1pPr>
            <a:lvl2pPr marL="457153" indent="0">
              <a:buNone/>
              <a:defRPr sz="100"/>
            </a:lvl2pPr>
            <a:lvl3pPr marL="914308" indent="0">
              <a:buNone/>
              <a:defRPr sz="100"/>
            </a:lvl3pPr>
            <a:lvl4pPr marL="1371462" indent="0">
              <a:buNone/>
              <a:defRPr sz="100"/>
            </a:lvl4pPr>
            <a:lvl5pPr marL="1828617" indent="0">
              <a:buNone/>
              <a:defRPr sz="100"/>
            </a:lvl5pPr>
          </a:lstStyle>
          <a:p>
            <a:pPr lvl="0"/>
            <a:r>
              <a:rPr lang="nb-NO"/>
              <a:t> </a:t>
            </a:r>
          </a:p>
        </p:txBody>
      </p:sp>
      <p:sp>
        <p:nvSpPr>
          <p:cNvPr id="19" name="Plassholder for tekst 6">
            <a:extLst>
              <a:ext uri="{FF2B5EF4-FFF2-40B4-BE49-F238E27FC236}">
                <a16:creationId xmlns:a16="http://schemas.microsoft.com/office/drawing/2014/main" id="{432A862F-E549-D9F6-AF07-40BAE1A34133}"/>
              </a:ext>
            </a:extLst>
          </p:cNvPr>
          <p:cNvSpPr>
            <a:spLocks noGrp="1"/>
          </p:cNvSpPr>
          <p:nvPr>
            <p:ph type="body" sz="quarter" idx="25" hasCustomPrompt="1"/>
          </p:nvPr>
        </p:nvSpPr>
        <p:spPr>
          <a:xfrm>
            <a:off x="16759647" y="5180211"/>
            <a:ext cx="6095999" cy="38100"/>
          </a:xfrm>
          <a:prstGeom prst="rect">
            <a:avLst/>
          </a:prstGeom>
          <a:solidFill>
            <a:schemeClr val="dk2"/>
          </a:solidFill>
        </p:spPr>
        <p:txBody>
          <a:bodyPr lIns="91440" tIns="45720" rIns="91440" bIns="45720"/>
          <a:lstStyle>
            <a:lvl1pPr marL="0" indent="0">
              <a:buNone/>
              <a:defRPr sz="100">
                <a:latin typeface="Arial" panose="020B0604020202020204" pitchFamily="34" charset="0"/>
                <a:cs typeface="Arial" panose="020B0604020202020204" pitchFamily="34" charset="0"/>
              </a:defRPr>
            </a:lvl1pPr>
            <a:lvl2pPr marL="457153" indent="0">
              <a:buNone/>
              <a:defRPr sz="100"/>
            </a:lvl2pPr>
            <a:lvl3pPr marL="914308" indent="0">
              <a:buNone/>
              <a:defRPr sz="100"/>
            </a:lvl3pPr>
            <a:lvl4pPr marL="1371462" indent="0">
              <a:buNone/>
              <a:defRPr sz="100"/>
            </a:lvl4pPr>
            <a:lvl5pPr marL="1828617" indent="0">
              <a:buNone/>
              <a:defRPr sz="100"/>
            </a:lvl5pPr>
          </a:lstStyle>
          <a:p>
            <a:pPr lvl="0"/>
            <a:r>
              <a:rPr lang="nb-NO"/>
              <a:t> </a:t>
            </a:r>
          </a:p>
        </p:txBody>
      </p:sp>
    </p:spTree>
    <p:extLst>
      <p:ext uri="{BB962C8B-B14F-4D97-AF65-F5344CB8AC3E}">
        <p14:creationId xmlns:p14="http://schemas.microsoft.com/office/powerpoint/2010/main" val="1340754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3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A51CDB-4962-AE92-EC5F-051570145A5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E185B7DD-E435-FD9E-F9D8-C015B4DF5D43}"/>
              </a:ext>
            </a:extLst>
          </p:cNvPr>
          <p:cNvSpPr>
            <a:spLocks noGrp="1"/>
          </p:cNvSpPr>
          <p:nvPr>
            <p:ph type="dt" sz="half" idx="10"/>
          </p:nvPr>
        </p:nvSpPr>
        <p:spPr/>
        <p:txBody>
          <a:bodyPr/>
          <a:lstStyle/>
          <a:p>
            <a:fld id="{EFE78829-94E5-4F65-AB26-481564DA5966}" type="datetime1">
              <a:rPr lang="nb-NO" smtClean="0"/>
              <a:t>18.10.2023</a:t>
            </a:fld>
            <a:endParaRPr lang="nb-NO"/>
          </a:p>
        </p:txBody>
      </p:sp>
      <p:sp>
        <p:nvSpPr>
          <p:cNvPr id="4" name="Plassholder for bunntekst 3">
            <a:extLst>
              <a:ext uri="{FF2B5EF4-FFF2-40B4-BE49-F238E27FC236}">
                <a16:creationId xmlns:a16="http://schemas.microsoft.com/office/drawing/2014/main" id="{F1542192-7CB3-6DA1-ACCF-A368B0BEC565}"/>
              </a:ext>
            </a:extLst>
          </p:cNvPr>
          <p:cNvSpPr>
            <a:spLocks noGrp="1"/>
          </p:cNvSpPr>
          <p:nvPr>
            <p:ph type="ftr" sz="quarter" idx="11"/>
          </p:nvPr>
        </p:nvSpPr>
        <p:spPr/>
        <p:txBody>
          <a:body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C1162F16-EFE2-A1CB-8110-E383318BBAE6}"/>
              </a:ext>
            </a:extLst>
          </p:cNvPr>
          <p:cNvSpPr>
            <a:spLocks noGrp="1"/>
          </p:cNvSpPr>
          <p:nvPr>
            <p:ph type="sldNum" sz="quarter" idx="12"/>
          </p:nvPr>
        </p:nvSpPr>
        <p:spPr/>
        <p:txBody>
          <a:bodyPr/>
          <a:lstStyle/>
          <a:p>
            <a:fld id="{F9601797-DC0E-45BC-9A66-B1CCC5925A5F}" type="slidenum">
              <a:rPr lang="nb-NO" smtClean="0"/>
              <a:pPr/>
              <a:t>‹#›</a:t>
            </a:fld>
            <a:endParaRPr lang="nb-NO"/>
          </a:p>
        </p:txBody>
      </p:sp>
      <p:sp>
        <p:nvSpPr>
          <p:cNvPr id="7" name="Plassholder for bilde 6">
            <a:extLst>
              <a:ext uri="{FF2B5EF4-FFF2-40B4-BE49-F238E27FC236}">
                <a16:creationId xmlns:a16="http://schemas.microsoft.com/office/drawing/2014/main" id="{24808B39-2E1C-D318-F279-4992524EE715}"/>
              </a:ext>
            </a:extLst>
          </p:cNvPr>
          <p:cNvSpPr>
            <a:spLocks noGrp="1"/>
          </p:cNvSpPr>
          <p:nvPr>
            <p:ph type="pic" sz="quarter" idx="13"/>
          </p:nvPr>
        </p:nvSpPr>
        <p:spPr>
          <a:xfrm>
            <a:off x="1143144" y="4153407"/>
            <a:ext cx="6858857" cy="495364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nb-NO"/>
              <a:t>Klikk på ikonet for å legge til et bilde</a:t>
            </a:r>
          </a:p>
        </p:txBody>
      </p:sp>
      <p:sp>
        <p:nvSpPr>
          <p:cNvPr id="8" name="Plassholder for tekst 7">
            <a:extLst>
              <a:ext uri="{FF2B5EF4-FFF2-40B4-BE49-F238E27FC236}">
                <a16:creationId xmlns:a16="http://schemas.microsoft.com/office/drawing/2014/main" id="{FAD778C8-BB99-36DD-4BF0-209C4BF943DF}"/>
              </a:ext>
            </a:extLst>
          </p:cNvPr>
          <p:cNvSpPr>
            <a:spLocks noGrp="1"/>
          </p:cNvSpPr>
          <p:nvPr>
            <p:ph type="body" sz="quarter" idx="14"/>
          </p:nvPr>
        </p:nvSpPr>
        <p:spPr>
          <a:xfrm>
            <a:off x="1143144" y="9438968"/>
            <a:ext cx="6858857" cy="2133879"/>
          </a:xfrm>
          <a:prstGeom prst="rect">
            <a:avLst/>
          </a:prstGeom>
        </p:spPr>
        <p:txBody>
          <a:bodyPr lIns="0" tIns="0" rIns="0" bIns="0"/>
          <a:lstStyle>
            <a:lvl1pPr marL="0" indent="0" algn="l">
              <a:lnSpc>
                <a:spcPts val="3000"/>
              </a:lnSpc>
              <a:spcBef>
                <a:spcPts val="0"/>
              </a:spcBef>
              <a:spcAft>
                <a:spcPts val="0"/>
              </a:spcAft>
              <a:buClrTx/>
              <a:buFont typeface="Arial" panose="020B0604020202020204" pitchFamily="34" charset="0"/>
              <a:buNone/>
              <a:defRPr sz="2500" b="0" i="0" u="none" cap="none">
                <a:solidFill>
                  <a:srgbClr val="000000"/>
                </a:solidFill>
                <a:latin typeface="+mn-lt"/>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Klikk for å redigere tekststiler i malen</a:t>
            </a:r>
          </a:p>
        </p:txBody>
      </p:sp>
      <p:sp>
        <p:nvSpPr>
          <p:cNvPr id="10" name="Plassholder for bilde 6">
            <a:extLst>
              <a:ext uri="{FF2B5EF4-FFF2-40B4-BE49-F238E27FC236}">
                <a16:creationId xmlns:a16="http://schemas.microsoft.com/office/drawing/2014/main" id="{AB616953-98C8-92F9-2CE2-CA453A962891}"/>
              </a:ext>
            </a:extLst>
          </p:cNvPr>
          <p:cNvSpPr>
            <a:spLocks noGrp="1"/>
          </p:cNvSpPr>
          <p:nvPr>
            <p:ph type="pic" sz="quarter" idx="15"/>
          </p:nvPr>
        </p:nvSpPr>
        <p:spPr>
          <a:xfrm>
            <a:off x="8747113" y="4153407"/>
            <a:ext cx="6858857" cy="4953643"/>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nb-NO"/>
              <a:t>Klikk på ikonet for å legge til et bilde</a:t>
            </a:r>
          </a:p>
        </p:txBody>
      </p:sp>
      <p:sp>
        <p:nvSpPr>
          <p:cNvPr id="11" name="Plassholder for tekst 7">
            <a:extLst>
              <a:ext uri="{FF2B5EF4-FFF2-40B4-BE49-F238E27FC236}">
                <a16:creationId xmlns:a16="http://schemas.microsoft.com/office/drawing/2014/main" id="{AF56458F-55CA-A4AB-9F27-7ACDBA09A41B}"/>
              </a:ext>
            </a:extLst>
          </p:cNvPr>
          <p:cNvSpPr>
            <a:spLocks noGrp="1"/>
          </p:cNvSpPr>
          <p:nvPr>
            <p:ph type="body" sz="quarter" idx="16"/>
          </p:nvPr>
        </p:nvSpPr>
        <p:spPr>
          <a:xfrm>
            <a:off x="8747113" y="9438968"/>
            <a:ext cx="6858857" cy="2133879"/>
          </a:xfrm>
          <a:prstGeom prst="rect">
            <a:avLst/>
          </a:prstGeom>
        </p:spPr>
        <p:txBody>
          <a:bodyPr lIns="0" tIns="0" rIns="0" bIns="0"/>
          <a:lstStyle>
            <a:lvl1pPr marL="0" indent="0" algn="l">
              <a:lnSpc>
                <a:spcPts val="3000"/>
              </a:lnSpc>
              <a:spcBef>
                <a:spcPts val="0"/>
              </a:spcBef>
              <a:spcAft>
                <a:spcPts val="0"/>
              </a:spcAft>
              <a:buClrTx/>
              <a:buFont typeface="Arial" panose="020B0604020202020204" pitchFamily="34" charset="0"/>
              <a:buNone/>
              <a:defRPr sz="2500" b="0" i="0" u="none" cap="none">
                <a:solidFill>
                  <a:srgbClr val="000000"/>
                </a:solidFill>
                <a:latin typeface="+mn-lt"/>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Klikk for å redigere tekststiler i malen</a:t>
            </a:r>
          </a:p>
        </p:txBody>
      </p:sp>
      <p:sp>
        <p:nvSpPr>
          <p:cNvPr id="12" name="Plassholder for bilde 6">
            <a:extLst>
              <a:ext uri="{FF2B5EF4-FFF2-40B4-BE49-F238E27FC236}">
                <a16:creationId xmlns:a16="http://schemas.microsoft.com/office/drawing/2014/main" id="{8E64B48D-7C64-0420-333D-C8EC037970AF}"/>
              </a:ext>
            </a:extLst>
          </p:cNvPr>
          <p:cNvSpPr>
            <a:spLocks noGrp="1"/>
          </p:cNvSpPr>
          <p:nvPr>
            <p:ph type="pic" sz="quarter" idx="17"/>
          </p:nvPr>
        </p:nvSpPr>
        <p:spPr>
          <a:xfrm>
            <a:off x="16380413" y="4153407"/>
            <a:ext cx="6858857" cy="4953643"/>
          </a:xfrm>
          <a:blipFill dpi="0" rotWithShape="1">
            <a:blip r:embed="rId4">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nb-NO"/>
              <a:t>Klikk på ikonet for å legge til et bilde</a:t>
            </a:r>
          </a:p>
        </p:txBody>
      </p:sp>
      <p:sp>
        <p:nvSpPr>
          <p:cNvPr id="13" name="Plassholder for tekst 7">
            <a:extLst>
              <a:ext uri="{FF2B5EF4-FFF2-40B4-BE49-F238E27FC236}">
                <a16:creationId xmlns:a16="http://schemas.microsoft.com/office/drawing/2014/main" id="{A94483CC-0E8B-85BC-712B-CEFF2AF5E5A7}"/>
              </a:ext>
            </a:extLst>
          </p:cNvPr>
          <p:cNvSpPr>
            <a:spLocks noGrp="1"/>
          </p:cNvSpPr>
          <p:nvPr>
            <p:ph type="body" sz="quarter" idx="18"/>
          </p:nvPr>
        </p:nvSpPr>
        <p:spPr>
          <a:xfrm>
            <a:off x="16380413" y="9438968"/>
            <a:ext cx="6858857" cy="2133879"/>
          </a:xfrm>
          <a:prstGeom prst="rect">
            <a:avLst/>
          </a:prstGeom>
        </p:spPr>
        <p:txBody>
          <a:bodyPr lIns="0" tIns="0" rIns="0" bIns="0"/>
          <a:lstStyle>
            <a:lvl1pPr marL="0" indent="0" algn="l">
              <a:lnSpc>
                <a:spcPts val="3000"/>
              </a:lnSpc>
              <a:spcBef>
                <a:spcPts val="0"/>
              </a:spcBef>
              <a:spcAft>
                <a:spcPts val="0"/>
              </a:spcAft>
              <a:buClrTx/>
              <a:buFont typeface="Arial" panose="020B0604020202020204" pitchFamily="34" charset="0"/>
              <a:buNone/>
              <a:defRPr sz="2500" b="0" i="0" u="none" cap="none">
                <a:solidFill>
                  <a:srgbClr val="000000"/>
                </a:solidFill>
                <a:latin typeface="+mn-lt"/>
              </a:defRPr>
            </a:lvl1pPr>
            <a:lvl2pPr marL="457155" indent="0" algn="l">
              <a:lnSpc>
                <a:spcPts val="4000"/>
              </a:lnSpc>
              <a:spcBef>
                <a:spcPts val="0"/>
              </a:spcBef>
              <a:spcAft>
                <a:spcPts val="0"/>
              </a:spcAft>
              <a:buClrTx/>
              <a:buFont typeface="Arial" panose="020B0604020202020204" pitchFamily="34" charset="0"/>
              <a:buNone/>
              <a:defRPr sz="3000" b="0" i="0" u="none" cap="none">
                <a:solidFill>
                  <a:srgbClr val="000000"/>
                </a:solidFill>
                <a:latin typeface="+mn-lt"/>
              </a:defRPr>
            </a:lvl2pPr>
            <a:lvl3pPr marL="1371463"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3pPr>
            <a:lvl4pPr marL="1828617"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4pPr>
            <a:lvl5pPr marL="2285772" indent="-457155" algn="l">
              <a:lnSpc>
                <a:spcPts val="4000"/>
              </a:lnSpc>
              <a:spcBef>
                <a:spcPts val="0"/>
              </a:spcBef>
              <a:spcAft>
                <a:spcPts val="0"/>
              </a:spcAft>
              <a:buClrTx/>
              <a:buFont typeface="Arial" panose="020B0604020202020204" pitchFamily="34" charset="0"/>
              <a:buChar char="•"/>
              <a:defRPr sz="3000" b="0" i="0" u="none" cap="none">
                <a:solidFill>
                  <a:srgbClr val="000000"/>
                </a:solidFill>
                <a:latin typeface="+mn-lt"/>
              </a:defRPr>
            </a:lvl5pPr>
          </a:lstStyle>
          <a:p>
            <a:pPr lvl="0"/>
            <a:r>
              <a:rPr lang="nb-NO"/>
              <a:t>Klikk for å redigere tekststiler i malen</a:t>
            </a:r>
          </a:p>
        </p:txBody>
      </p:sp>
    </p:spTree>
    <p:extLst>
      <p:ext uri="{BB962C8B-B14F-4D97-AF65-F5344CB8AC3E}">
        <p14:creationId xmlns:p14="http://schemas.microsoft.com/office/powerpoint/2010/main" val="3561104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BC15C5-F2EE-394B-1CBC-97B8A68D1E13}"/>
              </a:ext>
            </a:extLst>
          </p:cNvPr>
          <p:cNvSpPr>
            <a:spLocks noGrp="1"/>
          </p:cNvSpPr>
          <p:nvPr>
            <p:ph type="title"/>
          </p:nvPr>
        </p:nvSpPr>
        <p:spPr>
          <a:xfrm>
            <a:off x="4105586" y="677027"/>
            <a:ext cx="16171241" cy="641202"/>
          </a:xfrm>
        </p:spPr>
        <p:txBody>
          <a:bodyPr lIns="0" tIns="0" rIns="0" bIns="0">
            <a:spAutoFit/>
          </a:bodyPr>
          <a:lstStyle>
            <a:lvl1pPr algn="ctr">
              <a:lnSpc>
                <a:spcPts val="5040"/>
              </a:lnSpc>
              <a:defRPr sz="4200">
                <a:solidFill>
                  <a:srgbClr val="7800F0"/>
                </a:solidFill>
                <a:latin typeface="Maison Neue Bold" panose="02000000000000000000" pitchFamily="50" charset="0"/>
              </a:defRPr>
            </a:lvl1pPr>
          </a:lstStyle>
          <a:p>
            <a:r>
              <a:rPr lang="nb-NO"/>
              <a:t>Klikk for å redigere tittelstil</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p:txBody>
          <a:bodyPr lIns="0" tIns="0" rIns="0" bIns="0"/>
          <a:lstStyle/>
          <a:p>
            <a:fld id="{622523D4-919B-4126-965F-0A87AE6E4D1C}"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p:txBody>
          <a:bodyPr lIns="0" tIns="0" rIns="0" bIns="0"/>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p:txBody>
          <a:bodyPr lIns="0" tIns="0" rIns="0" bIns="0"/>
          <a:lstStyle/>
          <a:p>
            <a:fld id="{F9601797-DC0E-45BC-9A66-B1CCC5925A5F}" type="slidenum">
              <a:rPr lang="nb-NO" smtClean="0"/>
              <a:t>‹#›</a:t>
            </a:fld>
            <a:endParaRPr lang="nb-NO"/>
          </a:p>
        </p:txBody>
      </p:sp>
    </p:spTree>
    <p:extLst>
      <p:ext uri="{BB962C8B-B14F-4D97-AF65-F5344CB8AC3E}">
        <p14:creationId xmlns:p14="http://schemas.microsoft.com/office/powerpoint/2010/main" val="3964000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utfallende bilde">
    <p:spTree>
      <p:nvGrpSpPr>
        <p:cNvPr id="1" name=""/>
        <p:cNvGrpSpPr/>
        <p:nvPr/>
      </p:nvGrpSpPr>
      <p:grpSpPr>
        <a:xfrm>
          <a:off x="0" y="0"/>
          <a:ext cx="0" cy="0"/>
          <a:chOff x="0" y="0"/>
          <a:chExt cx="0" cy="0"/>
        </a:xfrm>
      </p:grpSpPr>
      <p:sp>
        <p:nvSpPr>
          <p:cNvPr id="6" name="Plassholder for bilde 7">
            <a:extLst>
              <a:ext uri="{FF2B5EF4-FFF2-40B4-BE49-F238E27FC236}">
                <a16:creationId xmlns:a16="http://schemas.microsoft.com/office/drawing/2014/main" id="{D6D40E3B-0E7F-1BC8-0B45-FB97F86C2522}"/>
              </a:ext>
            </a:extLst>
          </p:cNvPr>
          <p:cNvSpPr>
            <a:spLocks noGrp="1"/>
          </p:cNvSpPr>
          <p:nvPr>
            <p:ph type="pic" sz="quarter" idx="13"/>
          </p:nvPr>
        </p:nvSpPr>
        <p:spPr>
          <a:xfrm>
            <a:off x="0" y="0"/>
            <a:ext cx="24382413"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2" name="Tittel 1">
            <a:extLst>
              <a:ext uri="{FF2B5EF4-FFF2-40B4-BE49-F238E27FC236}">
                <a16:creationId xmlns:a16="http://schemas.microsoft.com/office/drawing/2014/main" id="{E0BC15C5-F2EE-394B-1CBC-97B8A68D1E13}"/>
              </a:ext>
            </a:extLst>
          </p:cNvPr>
          <p:cNvSpPr>
            <a:spLocks noGrp="1"/>
          </p:cNvSpPr>
          <p:nvPr>
            <p:ph type="title"/>
          </p:nvPr>
        </p:nvSpPr>
        <p:spPr>
          <a:xfrm>
            <a:off x="4105586" y="677027"/>
            <a:ext cx="16171241" cy="641202"/>
          </a:xfrm>
        </p:spPr>
        <p:txBody>
          <a:bodyPr lIns="0" tIns="0" rIns="0" bIns="0">
            <a:spAutoFit/>
          </a:bodyPr>
          <a:lstStyle>
            <a:lvl1pPr algn="ctr">
              <a:lnSpc>
                <a:spcPts val="5040"/>
              </a:lnSpc>
              <a:defRPr sz="4200">
                <a:solidFill>
                  <a:schemeClr val="dk1"/>
                </a:solidFill>
                <a:latin typeface="Maison Neue Bold" panose="02000000000000000000" pitchFamily="50" charset="0"/>
              </a:defRPr>
            </a:lvl1pPr>
          </a:lstStyle>
          <a:p>
            <a:r>
              <a:rPr lang="nb-NO"/>
              <a:t>Klikk for å redigere tittelstil</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DC90D7AA-A160-49D6-93E0-7611C87C647E}"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Tree>
    <p:extLst>
      <p:ext uri="{BB962C8B-B14F-4D97-AF65-F5344CB8AC3E}">
        <p14:creationId xmlns:p14="http://schemas.microsoft.com/office/powerpoint/2010/main" val="1598546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tat">
    <p:bg>
      <p:bgPr>
        <a:solidFill>
          <a:srgbClr val="2F0B63"/>
        </a:solidFill>
        <a:effectLst/>
      </p:bgPr>
    </p:bg>
    <p:spTree>
      <p:nvGrpSpPr>
        <p:cNvPr id="1" name=""/>
        <p:cNvGrpSpPr/>
        <p:nvPr/>
      </p:nvGrpSpPr>
      <p:grpSpPr>
        <a:xfrm>
          <a:off x="0" y="0"/>
          <a:ext cx="0" cy="0"/>
          <a:chOff x="0" y="0"/>
          <a:chExt cx="0" cy="0"/>
        </a:xfrm>
      </p:grpSpPr>
      <p:sp>
        <p:nvSpPr>
          <p:cNvPr id="6" name="Plassholder for dato 3">
            <a:extLst>
              <a:ext uri="{FF2B5EF4-FFF2-40B4-BE49-F238E27FC236}">
                <a16:creationId xmlns:a16="http://schemas.microsoft.com/office/drawing/2014/main" id="{61C055CC-1062-21AA-0000-A47E7BF9473C}"/>
              </a:ext>
            </a:extLst>
          </p:cNvPr>
          <p:cNvSpPr>
            <a:spLocks noGrp="1"/>
          </p:cNvSpPr>
          <p:nvPr>
            <p:ph type="dt" sz="half" idx="10"/>
          </p:nvPr>
        </p:nvSpPr>
        <p:spPr>
          <a:xfrm>
            <a:off x="0" y="-210583"/>
            <a:ext cx="5486043" cy="30778"/>
          </a:xfrm>
        </p:spPr>
        <p:txBody>
          <a:bodyPr lIns="0" tIns="0" rIns="0" bIns="0"/>
          <a:lstStyle/>
          <a:p>
            <a:fld id="{23040018-858C-484E-82A2-0D9162951970}" type="datetime1">
              <a:rPr lang="nb-NO" smtClean="0"/>
              <a:t>18.10.2023</a:t>
            </a:fld>
            <a:endParaRPr lang="nb-NO"/>
          </a:p>
        </p:txBody>
      </p:sp>
      <p:sp>
        <p:nvSpPr>
          <p:cNvPr id="7" name="Plassholder for bunntekst 4">
            <a:extLst>
              <a:ext uri="{FF2B5EF4-FFF2-40B4-BE49-F238E27FC236}">
                <a16:creationId xmlns:a16="http://schemas.microsoft.com/office/drawing/2014/main" id="{F469EB39-5408-32B4-5B46-2FC297D4F599}"/>
              </a:ext>
            </a:extLst>
          </p:cNvPr>
          <p:cNvSpPr>
            <a:spLocks noGrp="1"/>
          </p:cNvSpPr>
          <p:nvPr>
            <p:ph type="ftr" sz="quarter" idx="11"/>
          </p:nvPr>
        </p:nvSpPr>
        <p:spPr>
          <a:xfrm>
            <a:off x="1" y="-124851"/>
            <a:ext cx="10127239" cy="30778"/>
          </a:xfrm>
        </p:spPr>
        <p:txBody>
          <a:bodyPr lIns="0" tIns="0" rIns="0" bIns="0">
            <a:spAutoFit/>
          </a:bodyPr>
          <a:lstStyle>
            <a:lvl1pPr>
              <a:lnSpc>
                <a:spcPct val="100000"/>
              </a:lnSpc>
              <a:defRPr sz="200">
                <a:solidFill>
                  <a:schemeClr val="lt1"/>
                </a:solidFill>
              </a:defRPr>
            </a:lvl1pPr>
          </a:lstStyle>
          <a:p>
            <a:r>
              <a:rPr lang="nb-NO"/>
              <a:t>Navn på enhet / fakultet / institutt / presentasjon</a:t>
            </a:r>
          </a:p>
        </p:txBody>
      </p:sp>
      <p:sp>
        <p:nvSpPr>
          <p:cNvPr id="8" name="Plassholder for lysbildenummer 5">
            <a:extLst>
              <a:ext uri="{FF2B5EF4-FFF2-40B4-BE49-F238E27FC236}">
                <a16:creationId xmlns:a16="http://schemas.microsoft.com/office/drawing/2014/main" id="{68D3FCBF-2ABD-4D58-3149-3099314C163F}"/>
              </a:ext>
            </a:extLst>
          </p:cNvPr>
          <p:cNvSpPr>
            <a:spLocks noGrp="1"/>
          </p:cNvSpPr>
          <p:nvPr>
            <p:ph type="sldNum" sz="quarter" idx="12"/>
          </p:nvPr>
        </p:nvSpPr>
        <p:spPr>
          <a:xfrm>
            <a:off x="1" y="-124851"/>
            <a:ext cx="2446447" cy="30778"/>
          </a:xfrm>
        </p:spPr>
        <p:txBody>
          <a:bodyPr lIns="0" tIns="0" rIns="0" bIns="0">
            <a:spAutoFit/>
          </a:bodyPr>
          <a:lstStyle>
            <a:lvl1pPr>
              <a:lnSpc>
                <a:spcPct val="100000"/>
              </a:lnSpc>
              <a:defRPr sz="200">
                <a:solidFill>
                  <a:schemeClr val="lt1"/>
                </a:solidFill>
              </a:defRPr>
            </a:lvl1pPr>
          </a:lstStyle>
          <a:p>
            <a:fld id="{F9601797-DC0E-45BC-9A66-B1CCC5925A5F}" type="slidenum">
              <a:rPr lang="nb-NO" smtClean="0"/>
              <a:pPr/>
              <a:t>‹#›</a:t>
            </a:fld>
            <a:endParaRPr lang="nb-NO"/>
          </a:p>
        </p:txBody>
      </p:sp>
      <p:sp>
        <p:nvSpPr>
          <p:cNvPr id="9" name="Plassholder for tekst 8">
            <a:extLst>
              <a:ext uri="{FF2B5EF4-FFF2-40B4-BE49-F238E27FC236}">
                <a16:creationId xmlns:a16="http://schemas.microsoft.com/office/drawing/2014/main" id="{05807094-66F2-DDB3-B66F-C37D35A28EDA}"/>
              </a:ext>
            </a:extLst>
          </p:cNvPr>
          <p:cNvSpPr>
            <a:spLocks noGrp="1"/>
          </p:cNvSpPr>
          <p:nvPr>
            <p:ph type="body" idx="13" hasCustomPrompt="1"/>
          </p:nvPr>
        </p:nvSpPr>
        <p:spPr>
          <a:xfrm>
            <a:off x="4189208" y="4062531"/>
            <a:ext cx="16004000" cy="4432838"/>
          </a:xfrm>
          <a:effectLst>
            <a:outerShdw blurRad="50800" dist="50800" dir="5400000" algn="ctr" rotWithShape="0">
              <a:srgbClr val="010000">
                <a:alpha val="0"/>
              </a:srgbClr>
            </a:outerShdw>
          </a:effectLst>
        </p:spPr>
        <p:txBody>
          <a:bodyPr lIns="0" tIns="0" rIns="0" bIns="0">
            <a:noAutofit/>
          </a:bodyPr>
          <a:lstStyle>
            <a:lvl1pPr marL="0" indent="0" algn="ctr">
              <a:lnSpc>
                <a:spcPts val="9000"/>
              </a:lnSpc>
              <a:spcBef>
                <a:spcPts val="0"/>
              </a:spcBef>
              <a:buNone/>
              <a:defRPr sz="8000" i="1">
                <a:solidFill>
                  <a:srgbClr val="FFD9B1"/>
                </a:solidFill>
                <a:latin typeface="ITC Clearface Pro" panose="02070503050705020404" pitchFamily="18" charset="0"/>
              </a:defRPr>
            </a:lvl1pPr>
          </a:lstStyle>
          <a:p>
            <a:pPr lvl="0"/>
            <a:r>
              <a:rPr lang="nb-NO"/>
              <a:t>Sitat</a:t>
            </a:r>
          </a:p>
        </p:txBody>
      </p:sp>
      <p:sp>
        <p:nvSpPr>
          <p:cNvPr id="11" name="Plassholder for tekst 8">
            <a:extLst>
              <a:ext uri="{FF2B5EF4-FFF2-40B4-BE49-F238E27FC236}">
                <a16:creationId xmlns:a16="http://schemas.microsoft.com/office/drawing/2014/main" id="{8F51B533-2A6D-24A1-DAC9-0A82EF1760BD}"/>
              </a:ext>
            </a:extLst>
          </p:cNvPr>
          <p:cNvSpPr>
            <a:spLocks noGrp="1"/>
          </p:cNvSpPr>
          <p:nvPr>
            <p:ph type="body" idx="14" hasCustomPrompt="1"/>
          </p:nvPr>
        </p:nvSpPr>
        <p:spPr>
          <a:xfrm>
            <a:off x="4189205" y="9093599"/>
            <a:ext cx="6858858" cy="384722"/>
          </a:xfrm>
        </p:spPr>
        <p:txBody>
          <a:bodyPr lIns="0" tIns="0" rIns="0" bIns="0">
            <a:spAutoFit/>
          </a:bodyPr>
          <a:lstStyle>
            <a:lvl1pPr marL="342883" indent="-342883" algn="l">
              <a:lnSpc>
                <a:spcPts val="3000"/>
              </a:lnSpc>
              <a:spcBef>
                <a:spcPts val="0"/>
              </a:spcBef>
              <a:buFont typeface="Arial" panose="020B0604020202020204" pitchFamily="34" charset="0"/>
              <a:buChar char="‒"/>
              <a:defRPr sz="2500" b="0" i="0">
                <a:solidFill>
                  <a:schemeClr val="lt1"/>
                </a:solidFill>
                <a:latin typeface="Maison Neue Bold" panose="02000000000000000000" pitchFamily="50" charset="0"/>
              </a:defRPr>
            </a:lvl1pPr>
          </a:lstStyle>
          <a:p>
            <a:pPr lvl="0"/>
            <a:r>
              <a:rPr lang="nb-NO"/>
              <a:t>Navn </a:t>
            </a:r>
            <a:r>
              <a:rPr lang="nb-NO" err="1"/>
              <a:t>Navnesen</a:t>
            </a:r>
            <a:endParaRPr lang="nb-NO"/>
          </a:p>
        </p:txBody>
      </p:sp>
      <p:sp>
        <p:nvSpPr>
          <p:cNvPr id="13" name="Plassholder for tekst 8">
            <a:extLst>
              <a:ext uri="{FF2B5EF4-FFF2-40B4-BE49-F238E27FC236}">
                <a16:creationId xmlns:a16="http://schemas.microsoft.com/office/drawing/2014/main" id="{390456B5-3DD5-4636-5C48-27C506DCAFB7}"/>
              </a:ext>
            </a:extLst>
          </p:cNvPr>
          <p:cNvSpPr>
            <a:spLocks noGrp="1"/>
          </p:cNvSpPr>
          <p:nvPr>
            <p:ph type="body" idx="15" hasCustomPrompt="1"/>
          </p:nvPr>
        </p:nvSpPr>
        <p:spPr>
          <a:xfrm>
            <a:off x="4189205" y="9543317"/>
            <a:ext cx="6858858" cy="384722"/>
          </a:xfrm>
        </p:spPr>
        <p:txBody>
          <a:bodyPr lIns="0" tIns="0" rIns="0" bIns="0">
            <a:spAutoFit/>
          </a:bodyPr>
          <a:lstStyle>
            <a:lvl1pPr marL="0" indent="0" algn="l">
              <a:lnSpc>
                <a:spcPts val="3000"/>
              </a:lnSpc>
              <a:spcBef>
                <a:spcPts val="0"/>
              </a:spcBef>
              <a:buFont typeface="Arial" panose="020B0604020202020204" pitchFamily="34" charset="0"/>
              <a:buNone/>
              <a:defRPr sz="2500" b="0" i="0">
                <a:solidFill>
                  <a:schemeClr val="lt1"/>
                </a:solidFill>
                <a:latin typeface="+mn-lt"/>
              </a:defRPr>
            </a:lvl1pPr>
          </a:lstStyle>
          <a:p>
            <a:pPr lvl="0"/>
            <a:r>
              <a:rPr lang="nb-NO"/>
              <a:t>Tittel/stilling/rolle/arbeid</a:t>
            </a:r>
          </a:p>
        </p:txBody>
      </p:sp>
      <p:sp>
        <p:nvSpPr>
          <p:cNvPr id="2" name="addin_logo" hidden="1">
            <a:extLst>
              <a:ext uri="{FF2B5EF4-FFF2-40B4-BE49-F238E27FC236}">
                <a16:creationId xmlns:a16="http://schemas.microsoft.com/office/drawing/2014/main" id="{B75A2FDC-E0C3-A8C9-66DA-B09F0E930214}"/>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3" name="addin_colorlist" hidden="1">
            <a:extLst>
              <a:ext uri="{FF2B5EF4-FFF2-40B4-BE49-F238E27FC236}">
                <a16:creationId xmlns:a16="http://schemas.microsoft.com/office/drawing/2014/main" id="{09F6C844-FA68-8D49-E5F4-FCD7DE950A89}"/>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sitatside1,sitatside2,sitatside3</a:t>
            </a:r>
            <a:endParaRPr lang="nb-NO" sz="1600"/>
          </a:p>
        </p:txBody>
      </p:sp>
      <p:sp>
        <p:nvSpPr>
          <p:cNvPr id="4" name="addin_background" hidden="1">
            <a:extLst>
              <a:ext uri="{FF2B5EF4-FFF2-40B4-BE49-F238E27FC236}">
                <a16:creationId xmlns:a16="http://schemas.microsoft.com/office/drawing/2014/main" id="{3E096E31-D030-122D-E4D8-0860ECDCA7CD}"/>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5" name="addin_text" hidden="1">
            <a:extLst>
              <a:ext uri="{FF2B5EF4-FFF2-40B4-BE49-F238E27FC236}">
                <a16:creationId xmlns:a16="http://schemas.microsoft.com/office/drawing/2014/main" id="{A70235A6-590E-6A81-13C1-50CF28EED503}"/>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
        <p:nvSpPr>
          <p:cNvPr id="12" name="Plassholder for tekst 16">
            <a:extLst>
              <a:ext uri="{FF2B5EF4-FFF2-40B4-BE49-F238E27FC236}">
                <a16:creationId xmlns:a16="http://schemas.microsoft.com/office/drawing/2014/main" id="{2C372493-05D5-FE63-2B39-83F3050AFAA6}"/>
              </a:ext>
            </a:extLst>
          </p:cNvPr>
          <p:cNvSpPr>
            <a:spLocks noGrp="1"/>
          </p:cNvSpPr>
          <p:nvPr>
            <p:ph type="body" sz="quarter" idx="17" hasCustomPrompt="1"/>
          </p:nvPr>
        </p:nvSpPr>
        <p:spPr>
          <a:xfrm>
            <a:off x="20525768" y="12244341"/>
            <a:ext cx="2717999" cy="626222"/>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pic>
        <p:nvPicPr>
          <p:cNvPr id="14" name="logo" hidden="1">
            <a:extLst>
              <a:ext uri="{FF2B5EF4-FFF2-40B4-BE49-F238E27FC236}">
                <a16:creationId xmlns:a16="http://schemas.microsoft.com/office/drawing/2014/main" id="{2BA1FF7F-7D9F-C14C-930D-E163C3B29AB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525768" y="12244341"/>
            <a:ext cx="2717999" cy="626222"/>
          </a:xfrm>
          <a:prstGeom prst="rect">
            <a:avLst/>
          </a:prstGeom>
        </p:spPr>
      </p:pic>
      <p:sp>
        <p:nvSpPr>
          <p:cNvPr id="15" name="addin_colorbox" hidden="1">
            <a:extLst>
              <a:ext uri="{FF2B5EF4-FFF2-40B4-BE49-F238E27FC236}">
                <a16:creationId xmlns:a16="http://schemas.microsoft.com/office/drawing/2014/main" id="{0E082674-A2A0-0EF2-562D-1BE13A3F50A5}"/>
              </a:ext>
            </a:extLst>
          </p:cNvPr>
          <p:cNvSpPr/>
          <p:nvPr userDrawn="1"/>
        </p:nvSpPr>
        <p:spPr>
          <a:xfrm>
            <a:off x="15746391"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addin_colorbox</a:t>
            </a:r>
          </a:p>
        </p:txBody>
      </p:sp>
    </p:spTree>
    <p:extLst>
      <p:ext uri="{BB962C8B-B14F-4D97-AF65-F5344CB8AC3E}">
        <p14:creationId xmlns:p14="http://schemas.microsoft.com/office/powerpoint/2010/main" val="3594843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2">
    <p:bg>
      <p:bgPr>
        <a:solidFill>
          <a:srgbClr val="CDB9FC"/>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DE27AD76-B2D3-E34C-2884-B0C680BE2F34}"/>
              </a:ext>
            </a:extLst>
          </p:cNvPr>
          <p:cNvSpPr>
            <a:spLocks noGrp="1"/>
          </p:cNvSpPr>
          <p:nvPr>
            <p:ph type="body" sz="quarter" idx="16" hasCustomPrompt="1"/>
          </p:nvPr>
        </p:nvSpPr>
        <p:spPr>
          <a:xfrm>
            <a:off x="8139386" y="-2"/>
            <a:ext cx="16243027" cy="7684508"/>
          </a:xfrm>
          <a:custGeom>
            <a:avLst/>
            <a:gdLst>
              <a:gd name="connsiteX0" fmla="*/ 0 w 8122042"/>
              <a:gd name="connsiteY0" fmla="*/ 0 h 3842254"/>
              <a:gd name="connsiteX1" fmla="*/ 8122042 w 8122042"/>
              <a:gd name="connsiteY1" fmla="*/ 0 h 3842254"/>
              <a:gd name="connsiteX2" fmla="*/ 8122042 w 8122042"/>
              <a:gd name="connsiteY2" fmla="*/ 3842254 h 3842254"/>
              <a:gd name="connsiteX3" fmla="*/ 7669484 w 8122042"/>
              <a:gd name="connsiteY3" fmla="*/ 2937195 h 3842254"/>
              <a:gd name="connsiteX4" fmla="*/ 6956210 w 8122042"/>
              <a:gd name="connsiteY4" fmla="*/ 2318578 h 3842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2042" h="3842254">
                <a:moveTo>
                  <a:pt x="0" y="0"/>
                </a:moveTo>
                <a:lnTo>
                  <a:pt x="8122042" y="0"/>
                </a:lnTo>
                <a:lnTo>
                  <a:pt x="8122042" y="3842254"/>
                </a:lnTo>
                <a:lnTo>
                  <a:pt x="7669484" y="2937195"/>
                </a:lnTo>
                <a:cubicBezTo>
                  <a:pt x="7523172" y="2644523"/>
                  <a:pt x="7266618" y="2422020"/>
                  <a:pt x="6956210" y="2318578"/>
                </a:cubicBezTo>
                <a:close/>
              </a:path>
            </a:pathLst>
          </a:custGeom>
          <a:solidFill>
            <a:srgbClr val="DAD9FF"/>
          </a:solidFill>
        </p:spPr>
        <p:txBody>
          <a:bodyPr wrap="square">
            <a:noAutofit/>
          </a:bodyPr>
          <a:lstStyle>
            <a:lvl1pPr>
              <a:defRPr sz="200">
                <a:solidFill>
                  <a:srgbClr val="02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17" name="Plassholder for tekst 16">
            <a:extLst>
              <a:ext uri="{FF2B5EF4-FFF2-40B4-BE49-F238E27FC236}">
                <a16:creationId xmlns:a16="http://schemas.microsoft.com/office/drawing/2014/main" id="{31292480-A634-37FF-DDC3-8729D3CFF5D9}"/>
              </a:ext>
            </a:extLst>
          </p:cNvPr>
          <p:cNvSpPr>
            <a:spLocks noGrp="1"/>
          </p:cNvSpPr>
          <p:nvPr>
            <p:ph type="body" sz="quarter" idx="15" hasCustomPrompt="1"/>
          </p:nvPr>
        </p:nvSpPr>
        <p:spPr>
          <a:xfrm>
            <a:off x="9" y="1"/>
            <a:ext cx="6668104" cy="13716002"/>
          </a:xfrm>
          <a:custGeom>
            <a:avLst/>
            <a:gdLst>
              <a:gd name="connsiteX0" fmla="*/ 0 w 3334269"/>
              <a:gd name="connsiteY0" fmla="*/ 0 h 6858001"/>
              <a:gd name="connsiteX1" fmla="*/ 3200966 w 3334269"/>
              <a:gd name="connsiteY1" fmla="*/ 0 h 6858001"/>
              <a:gd name="connsiteX2" fmla="*/ 1649766 w 3334269"/>
              <a:gd name="connsiteY2" fmla="*/ 1551052 h 6858001"/>
              <a:gd name="connsiteX3" fmla="*/ 1131893 w 3334269"/>
              <a:gd name="connsiteY3" fmla="*/ 2801241 h 6858001"/>
              <a:gd name="connsiteX4" fmla="*/ 1131893 w 3334269"/>
              <a:gd name="connsiteY4" fmla="*/ 4664204 h 6858001"/>
              <a:gd name="connsiteX5" fmla="*/ 2109279 w 3334269"/>
              <a:gd name="connsiteY5" fmla="*/ 6245543 h 6858001"/>
              <a:gd name="connsiteX6" fmla="*/ 3334269 w 3334269"/>
              <a:gd name="connsiteY6" fmla="*/ 6858001 h 6858001"/>
              <a:gd name="connsiteX7" fmla="*/ 0 w 333426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4269" h="6858001">
                <a:moveTo>
                  <a:pt x="0" y="0"/>
                </a:moveTo>
                <a:lnTo>
                  <a:pt x="3200966" y="0"/>
                </a:lnTo>
                <a:lnTo>
                  <a:pt x="1649766" y="1551052"/>
                </a:lnTo>
                <a:cubicBezTo>
                  <a:pt x="1318149" y="1882649"/>
                  <a:pt x="1131893" y="2332356"/>
                  <a:pt x="1131893" y="2801241"/>
                </a:cubicBezTo>
                <a:lnTo>
                  <a:pt x="1131893" y="4664204"/>
                </a:lnTo>
                <a:cubicBezTo>
                  <a:pt x="1131893" y="5333874"/>
                  <a:pt x="1510248" y="5946078"/>
                  <a:pt x="2109279" y="6245543"/>
                </a:cubicBezTo>
                <a:lnTo>
                  <a:pt x="3334269" y="6858001"/>
                </a:lnTo>
                <a:lnTo>
                  <a:pt x="0" y="6858001"/>
                </a:lnTo>
                <a:close/>
              </a:path>
            </a:pathLst>
          </a:custGeom>
          <a:solidFill>
            <a:srgbClr val="9595F9"/>
          </a:solidFill>
        </p:spPr>
        <p:txBody>
          <a:bodyPr wrap="square">
            <a:noAutofit/>
          </a:bodyPr>
          <a:lstStyle>
            <a:lvl1pPr>
              <a:defRPr sz="200">
                <a:solidFill>
                  <a:srgbClr val="01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
        <p:nvSpPr>
          <p:cNvPr id="6" name="Plassholder for dato 3">
            <a:extLst>
              <a:ext uri="{FF2B5EF4-FFF2-40B4-BE49-F238E27FC236}">
                <a16:creationId xmlns:a16="http://schemas.microsoft.com/office/drawing/2014/main" id="{61C055CC-1062-21AA-0000-A47E7BF9473C}"/>
              </a:ext>
            </a:extLst>
          </p:cNvPr>
          <p:cNvSpPr>
            <a:spLocks noGrp="1"/>
          </p:cNvSpPr>
          <p:nvPr>
            <p:ph type="dt" sz="half" idx="10"/>
          </p:nvPr>
        </p:nvSpPr>
        <p:spPr>
          <a:xfrm>
            <a:off x="0" y="-210583"/>
            <a:ext cx="5486043" cy="30778"/>
          </a:xfrm>
        </p:spPr>
        <p:txBody>
          <a:bodyPr lIns="0" tIns="0" rIns="0" bIns="0"/>
          <a:lstStyle/>
          <a:p>
            <a:fld id="{CCCBBCB8-F208-40D9-A14B-68035D25EAB9}" type="datetime1">
              <a:rPr lang="nb-NO" smtClean="0"/>
              <a:t>18.10.2023</a:t>
            </a:fld>
            <a:endParaRPr lang="nb-NO"/>
          </a:p>
        </p:txBody>
      </p:sp>
      <p:sp>
        <p:nvSpPr>
          <p:cNvPr id="7" name="Plassholder for bunntekst 4">
            <a:extLst>
              <a:ext uri="{FF2B5EF4-FFF2-40B4-BE49-F238E27FC236}">
                <a16:creationId xmlns:a16="http://schemas.microsoft.com/office/drawing/2014/main" id="{F469EB39-5408-32B4-5B46-2FC297D4F599}"/>
              </a:ext>
            </a:extLst>
          </p:cNvPr>
          <p:cNvSpPr>
            <a:spLocks noGrp="1"/>
          </p:cNvSpPr>
          <p:nvPr>
            <p:ph type="ftr" sz="quarter" idx="11"/>
          </p:nvPr>
        </p:nvSpPr>
        <p:spPr>
          <a:xfrm>
            <a:off x="1" y="-124851"/>
            <a:ext cx="10127239" cy="30778"/>
          </a:xfrm>
        </p:spPr>
        <p:txBody>
          <a:bodyPr lIns="0" tIns="0" rIns="0" bIns="0">
            <a:spAutoFit/>
          </a:bodyPr>
          <a:lstStyle>
            <a:lvl1pPr>
              <a:lnSpc>
                <a:spcPct val="100000"/>
              </a:lnSpc>
              <a:defRPr sz="200">
                <a:solidFill>
                  <a:schemeClr val="lt1"/>
                </a:solidFill>
              </a:defRPr>
            </a:lvl1pPr>
          </a:lstStyle>
          <a:p>
            <a:r>
              <a:rPr lang="nb-NO"/>
              <a:t>Navn på enhet / fakultet / institutt / presentasjon</a:t>
            </a:r>
          </a:p>
        </p:txBody>
      </p:sp>
      <p:sp>
        <p:nvSpPr>
          <p:cNvPr id="8" name="Plassholder for lysbildenummer 5">
            <a:extLst>
              <a:ext uri="{FF2B5EF4-FFF2-40B4-BE49-F238E27FC236}">
                <a16:creationId xmlns:a16="http://schemas.microsoft.com/office/drawing/2014/main" id="{68D3FCBF-2ABD-4D58-3149-3099314C163F}"/>
              </a:ext>
            </a:extLst>
          </p:cNvPr>
          <p:cNvSpPr>
            <a:spLocks noGrp="1"/>
          </p:cNvSpPr>
          <p:nvPr>
            <p:ph type="sldNum" sz="quarter" idx="12"/>
          </p:nvPr>
        </p:nvSpPr>
        <p:spPr>
          <a:xfrm>
            <a:off x="1" y="-124851"/>
            <a:ext cx="2446447" cy="30778"/>
          </a:xfrm>
        </p:spPr>
        <p:txBody>
          <a:bodyPr lIns="0" tIns="0" rIns="0" bIns="0">
            <a:spAutoFit/>
          </a:bodyPr>
          <a:lstStyle>
            <a:lvl1pPr>
              <a:lnSpc>
                <a:spcPct val="100000"/>
              </a:lnSpc>
              <a:defRPr sz="200">
                <a:solidFill>
                  <a:schemeClr val="lt1"/>
                </a:solidFill>
              </a:defRPr>
            </a:lvl1pPr>
          </a:lstStyle>
          <a:p>
            <a:fld id="{F9601797-DC0E-45BC-9A66-B1CCC5925A5F}" type="slidenum">
              <a:rPr lang="nb-NO" smtClean="0"/>
              <a:pPr/>
              <a:t>‹#›</a:t>
            </a:fld>
            <a:endParaRPr lang="nb-NO"/>
          </a:p>
        </p:txBody>
      </p:sp>
      <p:sp>
        <p:nvSpPr>
          <p:cNvPr id="2" name="Plassholder for tekst 8">
            <a:extLst>
              <a:ext uri="{FF2B5EF4-FFF2-40B4-BE49-F238E27FC236}">
                <a16:creationId xmlns:a16="http://schemas.microsoft.com/office/drawing/2014/main" id="{A529141C-5DEB-CE3D-CBDF-64DB3EA15954}"/>
              </a:ext>
            </a:extLst>
          </p:cNvPr>
          <p:cNvSpPr>
            <a:spLocks noGrp="1"/>
          </p:cNvSpPr>
          <p:nvPr>
            <p:ph type="body" idx="13"/>
          </p:nvPr>
        </p:nvSpPr>
        <p:spPr>
          <a:xfrm>
            <a:off x="4189208" y="4062531"/>
            <a:ext cx="16004000" cy="4432838"/>
          </a:xfrm>
        </p:spPr>
        <p:txBody>
          <a:bodyPr lIns="0" tIns="0" rIns="0" bIns="0" anchor="ctr">
            <a:noAutofit/>
          </a:bodyPr>
          <a:lstStyle>
            <a:lvl1pPr marL="0" indent="0" algn="ctr">
              <a:lnSpc>
                <a:spcPts val="9000"/>
              </a:lnSpc>
              <a:spcBef>
                <a:spcPts val="0"/>
              </a:spcBef>
              <a:buNone/>
              <a:defRPr sz="8000" i="0">
                <a:solidFill>
                  <a:schemeClr val="dk2"/>
                </a:solidFill>
                <a:latin typeface="ITC Clearface Pro" panose="02070503050705020404" pitchFamily="18" charset="0"/>
              </a:defRPr>
            </a:lvl1pPr>
          </a:lstStyle>
          <a:p>
            <a:pPr lvl="0"/>
            <a:r>
              <a:rPr lang="nb-NO"/>
              <a:t>Klikk for å redigere tekststiler i malen</a:t>
            </a:r>
          </a:p>
        </p:txBody>
      </p:sp>
      <p:sp>
        <p:nvSpPr>
          <p:cNvPr id="3" name="addin_logo" hidden="1">
            <a:extLst>
              <a:ext uri="{FF2B5EF4-FFF2-40B4-BE49-F238E27FC236}">
                <a16:creationId xmlns:a16="http://schemas.microsoft.com/office/drawing/2014/main" id="{6DB1F120-53B0-BED5-B2F8-C7896CA9F8AC}"/>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4" name="addin_colorlist" hidden="1">
            <a:extLst>
              <a:ext uri="{FF2B5EF4-FFF2-40B4-BE49-F238E27FC236}">
                <a16:creationId xmlns:a16="http://schemas.microsoft.com/office/drawing/2014/main" id="{A17A7EF8-05C1-07EE-276C-E211FDB62EE5}"/>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hvileside1,hvileside2,hvileside3</a:t>
            </a:r>
            <a:endParaRPr lang="nb-NO" sz="1600"/>
          </a:p>
        </p:txBody>
      </p:sp>
      <p:sp>
        <p:nvSpPr>
          <p:cNvPr id="5" name="addin_background" hidden="1">
            <a:extLst>
              <a:ext uri="{FF2B5EF4-FFF2-40B4-BE49-F238E27FC236}">
                <a16:creationId xmlns:a16="http://schemas.microsoft.com/office/drawing/2014/main" id="{A802B92C-C4E5-DA0C-C409-9A0066E81C8F}"/>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9" name="addin_text" hidden="1">
            <a:extLst>
              <a:ext uri="{FF2B5EF4-FFF2-40B4-BE49-F238E27FC236}">
                <a16:creationId xmlns:a16="http://schemas.microsoft.com/office/drawing/2014/main" id="{7BF20C95-D4E8-9F43-B45E-604CB7DE4519}"/>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
        <p:nvSpPr>
          <p:cNvPr id="10" name="addin_colorbox" hidden="1">
            <a:extLst>
              <a:ext uri="{FF2B5EF4-FFF2-40B4-BE49-F238E27FC236}">
                <a16:creationId xmlns:a16="http://schemas.microsoft.com/office/drawing/2014/main" id="{2D405392-A61B-1C80-F80A-35BF0D219A40}"/>
              </a:ext>
            </a:extLst>
          </p:cNvPr>
          <p:cNvSpPr/>
          <p:nvPr userDrawn="1"/>
        </p:nvSpPr>
        <p:spPr>
          <a:xfrm>
            <a:off x="15746391"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addin_colorbox</a:t>
            </a:r>
          </a:p>
        </p:txBody>
      </p:sp>
      <p:pic>
        <p:nvPicPr>
          <p:cNvPr id="20" name="logo">
            <a:extLst>
              <a:ext uri="{FF2B5EF4-FFF2-40B4-BE49-F238E27FC236}">
                <a16:creationId xmlns:a16="http://schemas.microsoft.com/office/drawing/2014/main" id="{4EBF8D78-7C06-138B-5B1A-63E572EAB49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525768" y="12244341"/>
            <a:ext cx="2717999" cy="626222"/>
          </a:xfrm>
          <a:prstGeom prst="rect">
            <a:avLst/>
          </a:prstGeom>
        </p:spPr>
      </p:pic>
      <p:sp>
        <p:nvSpPr>
          <p:cNvPr id="21" name="Plassholder for tekst 16">
            <a:extLst>
              <a:ext uri="{FF2B5EF4-FFF2-40B4-BE49-F238E27FC236}">
                <a16:creationId xmlns:a16="http://schemas.microsoft.com/office/drawing/2014/main" id="{A0D2D76C-73A0-3AB7-0636-09D67CFF964C}"/>
              </a:ext>
            </a:extLst>
          </p:cNvPr>
          <p:cNvSpPr>
            <a:spLocks noGrp="1"/>
          </p:cNvSpPr>
          <p:nvPr>
            <p:ph type="body" sz="quarter" idx="17" hasCustomPrompt="1"/>
          </p:nvPr>
        </p:nvSpPr>
        <p:spPr>
          <a:xfrm>
            <a:off x="20525768" y="12244341"/>
            <a:ext cx="2717999" cy="626222"/>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3430982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ilde og smal tekstboks">
    <p:spTree>
      <p:nvGrpSpPr>
        <p:cNvPr id="1" name=""/>
        <p:cNvGrpSpPr/>
        <p:nvPr/>
      </p:nvGrpSpPr>
      <p:grpSpPr>
        <a:xfrm>
          <a:off x="0" y="0"/>
          <a:ext cx="0" cy="0"/>
          <a:chOff x="0" y="0"/>
          <a:chExt cx="0" cy="0"/>
        </a:xfrm>
      </p:grpSpPr>
      <p:sp>
        <p:nvSpPr>
          <p:cNvPr id="6" name="Plassholder for bilde 7">
            <a:extLst>
              <a:ext uri="{FF2B5EF4-FFF2-40B4-BE49-F238E27FC236}">
                <a16:creationId xmlns:a16="http://schemas.microsoft.com/office/drawing/2014/main" id="{D6D40E3B-0E7F-1BC8-0B45-FB97F86C2522}"/>
              </a:ext>
            </a:extLst>
          </p:cNvPr>
          <p:cNvSpPr>
            <a:spLocks noGrp="1"/>
          </p:cNvSpPr>
          <p:nvPr>
            <p:ph type="pic" sz="quarter" idx="13"/>
          </p:nvPr>
        </p:nvSpPr>
        <p:spPr>
          <a:xfrm>
            <a:off x="0" y="0"/>
            <a:ext cx="24382413"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5AE74E99-C004-4871-9E43-DAE4108FF3F5}"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7" name="Plassholder for tekst 6">
            <a:extLst>
              <a:ext uri="{FF2B5EF4-FFF2-40B4-BE49-F238E27FC236}">
                <a16:creationId xmlns:a16="http://schemas.microsoft.com/office/drawing/2014/main" id="{07F3A8E1-4C93-4453-A1F4-C8FE9AB02EA0}"/>
              </a:ext>
            </a:extLst>
          </p:cNvPr>
          <p:cNvSpPr>
            <a:spLocks noGrp="1"/>
          </p:cNvSpPr>
          <p:nvPr>
            <p:ph type="body" sz="quarter" idx="14"/>
          </p:nvPr>
        </p:nvSpPr>
        <p:spPr>
          <a:xfrm>
            <a:off x="2286285" y="6592137"/>
            <a:ext cx="8078222" cy="4839294"/>
          </a:xfrm>
          <a:prstGeom prst="rect">
            <a:avLst/>
          </a:prstGeom>
          <a:solidFill>
            <a:srgbClr val="DAD9FF"/>
          </a:solidFill>
        </p:spPr>
        <p:txBody>
          <a:bodyPr lIns="633600" tIns="824400" rIns="633600" bIns="824400" anchor="ctr"/>
          <a:lstStyle>
            <a:lvl1pPr marL="0" indent="0" algn="ctr">
              <a:lnSpc>
                <a:spcPts val="5200"/>
              </a:lnSpc>
              <a:spcBef>
                <a:spcPts val="0"/>
              </a:spcBef>
              <a:buNone/>
              <a:defRPr sz="4200">
                <a:solidFill>
                  <a:srgbClr val="7800F0"/>
                </a:solidFill>
                <a:latin typeface="Maison Neue Bold" panose="02000000000000000000" pitchFamily="50" charset="0"/>
              </a:defRPr>
            </a:lvl1pPr>
            <a:lvl2pPr marL="457155" indent="0">
              <a:buNone/>
              <a:defRPr>
                <a:latin typeface="Maison Neue Bold" panose="02000000000000000000" pitchFamily="50" charset="0"/>
              </a:defRPr>
            </a:lvl2pPr>
            <a:lvl3pPr marL="914308" indent="0">
              <a:buNone/>
              <a:defRPr>
                <a:latin typeface="Maison Neue Bold" panose="02000000000000000000" pitchFamily="50" charset="0"/>
              </a:defRPr>
            </a:lvl3pPr>
            <a:lvl4pPr marL="1371463" indent="0">
              <a:buNone/>
              <a:defRPr>
                <a:latin typeface="Maison Neue Bold" panose="02000000000000000000" pitchFamily="50" charset="0"/>
              </a:defRPr>
            </a:lvl4pPr>
            <a:lvl5pPr marL="1828617" indent="0">
              <a:buNone/>
              <a:defRPr>
                <a:latin typeface="Maison Neue Bold" panose="02000000000000000000" pitchFamily="50" charset="0"/>
              </a:defRPr>
            </a:lvl5pPr>
          </a:lstStyle>
          <a:p>
            <a:pPr lvl="0"/>
            <a:r>
              <a:rPr lang="nb-NO"/>
              <a:t>Klikk for å redigere tekststiler i malen</a:t>
            </a:r>
          </a:p>
        </p:txBody>
      </p:sp>
      <p:sp>
        <p:nvSpPr>
          <p:cNvPr id="8" name="Plassholder for tekst 9">
            <a:extLst>
              <a:ext uri="{FF2B5EF4-FFF2-40B4-BE49-F238E27FC236}">
                <a16:creationId xmlns:a16="http://schemas.microsoft.com/office/drawing/2014/main" id="{495DA65F-73FD-A97D-6C93-B01CDECA513F}"/>
              </a:ext>
            </a:extLst>
          </p:cNvPr>
          <p:cNvSpPr>
            <a:spLocks noGrp="1"/>
          </p:cNvSpPr>
          <p:nvPr>
            <p:ph type="body" sz="quarter" idx="15" hasCustomPrompt="1"/>
          </p:nvPr>
        </p:nvSpPr>
        <p:spPr>
          <a:xfrm>
            <a:off x="20525768" y="12244341"/>
            <a:ext cx="2717999" cy="626222"/>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845109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ilde og bred tekstboks">
    <p:spTree>
      <p:nvGrpSpPr>
        <p:cNvPr id="1" name=""/>
        <p:cNvGrpSpPr/>
        <p:nvPr/>
      </p:nvGrpSpPr>
      <p:grpSpPr>
        <a:xfrm>
          <a:off x="0" y="0"/>
          <a:ext cx="0" cy="0"/>
          <a:chOff x="0" y="0"/>
          <a:chExt cx="0" cy="0"/>
        </a:xfrm>
      </p:grpSpPr>
      <p:sp>
        <p:nvSpPr>
          <p:cNvPr id="6" name="Plassholder for bilde 7">
            <a:extLst>
              <a:ext uri="{FF2B5EF4-FFF2-40B4-BE49-F238E27FC236}">
                <a16:creationId xmlns:a16="http://schemas.microsoft.com/office/drawing/2014/main" id="{D6D40E3B-0E7F-1BC8-0B45-FB97F86C2522}"/>
              </a:ext>
            </a:extLst>
          </p:cNvPr>
          <p:cNvSpPr>
            <a:spLocks noGrp="1"/>
          </p:cNvSpPr>
          <p:nvPr>
            <p:ph type="pic" sz="quarter" idx="13"/>
          </p:nvPr>
        </p:nvSpPr>
        <p:spPr>
          <a:xfrm>
            <a:off x="0" y="0"/>
            <a:ext cx="24382413"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4B70AFB9-1A25-45DA-86CD-64B9454CE04D}"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7" name="Plassholder for tekst 6">
            <a:extLst>
              <a:ext uri="{FF2B5EF4-FFF2-40B4-BE49-F238E27FC236}">
                <a16:creationId xmlns:a16="http://schemas.microsoft.com/office/drawing/2014/main" id="{07F3A8E1-4C93-4453-A1F4-C8FE9AB02EA0}"/>
              </a:ext>
            </a:extLst>
          </p:cNvPr>
          <p:cNvSpPr>
            <a:spLocks noGrp="1"/>
          </p:cNvSpPr>
          <p:nvPr>
            <p:ph type="body" sz="quarter" idx="14"/>
          </p:nvPr>
        </p:nvSpPr>
        <p:spPr>
          <a:xfrm>
            <a:off x="2286285" y="7278022"/>
            <a:ext cx="13336680" cy="4153408"/>
          </a:xfrm>
          <a:prstGeom prst="rect">
            <a:avLst/>
          </a:prstGeom>
          <a:solidFill>
            <a:srgbClr val="7800F0"/>
          </a:solidFill>
        </p:spPr>
        <p:txBody>
          <a:bodyPr lIns="633600" tIns="824400" rIns="633600" bIns="824400" anchor="ctr"/>
          <a:lstStyle>
            <a:lvl1pPr marL="0" indent="0" algn="l">
              <a:lnSpc>
                <a:spcPts val="5200"/>
              </a:lnSpc>
              <a:spcBef>
                <a:spcPts val="0"/>
              </a:spcBef>
              <a:buNone/>
              <a:defRPr sz="4200">
                <a:solidFill>
                  <a:schemeClr val="accent6"/>
                </a:solidFill>
                <a:latin typeface="Maison Neue Bold" panose="02000000000000000000" pitchFamily="50" charset="0"/>
              </a:defRPr>
            </a:lvl1pPr>
            <a:lvl2pPr marL="457155" indent="0">
              <a:buNone/>
              <a:defRPr>
                <a:latin typeface="Maison Neue Bold" panose="02000000000000000000" pitchFamily="50" charset="0"/>
              </a:defRPr>
            </a:lvl2pPr>
            <a:lvl3pPr marL="914308" indent="0">
              <a:buNone/>
              <a:defRPr>
                <a:latin typeface="Maison Neue Bold" panose="02000000000000000000" pitchFamily="50" charset="0"/>
              </a:defRPr>
            </a:lvl3pPr>
            <a:lvl4pPr marL="1371463" indent="0">
              <a:buNone/>
              <a:defRPr>
                <a:latin typeface="Maison Neue Bold" panose="02000000000000000000" pitchFamily="50" charset="0"/>
              </a:defRPr>
            </a:lvl4pPr>
            <a:lvl5pPr marL="1828617" indent="0">
              <a:buNone/>
              <a:defRPr>
                <a:latin typeface="Maison Neue Bold" panose="02000000000000000000" pitchFamily="50" charset="0"/>
              </a:defRPr>
            </a:lvl5pPr>
          </a:lstStyle>
          <a:p>
            <a:pPr lvl="0"/>
            <a:r>
              <a:rPr lang="nb-NO"/>
              <a:t>Klikk for å redigere tekststiler i malen</a:t>
            </a:r>
          </a:p>
        </p:txBody>
      </p:sp>
      <p:sp>
        <p:nvSpPr>
          <p:cNvPr id="11" name="Plassholder for tekst 9">
            <a:extLst>
              <a:ext uri="{FF2B5EF4-FFF2-40B4-BE49-F238E27FC236}">
                <a16:creationId xmlns:a16="http://schemas.microsoft.com/office/drawing/2014/main" id="{C5368E66-7407-9D58-62AA-58AE93B2C50D}"/>
              </a:ext>
            </a:extLst>
          </p:cNvPr>
          <p:cNvSpPr>
            <a:spLocks noGrp="1"/>
          </p:cNvSpPr>
          <p:nvPr>
            <p:ph type="body" sz="quarter" idx="15" hasCustomPrompt="1"/>
          </p:nvPr>
        </p:nvSpPr>
        <p:spPr>
          <a:xfrm>
            <a:off x="20525768" y="12244341"/>
            <a:ext cx="2717999" cy="626222"/>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41114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ilde + former">
    <p:spTree>
      <p:nvGrpSpPr>
        <p:cNvPr id="1" name=""/>
        <p:cNvGrpSpPr/>
        <p:nvPr/>
      </p:nvGrpSpPr>
      <p:grpSpPr>
        <a:xfrm>
          <a:off x="0" y="0"/>
          <a:ext cx="0" cy="0"/>
          <a:chOff x="0" y="0"/>
          <a:chExt cx="0" cy="0"/>
        </a:xfrm>
      </p:grpSpPr>
      <p:pic>
        <p:nvPicPr>
          <p:cNvPr id="14" name="Grafikk 13">
            <a:extLst>
              <a:ext uri="{FF2B5EF4-FFF2-40B4-BE49-F238E27FC236}">
                <a16:creationId xmlns:a16="http://schemas.microsoft.com/office/drawing/2014/main" id="{820325F4-F0C8-63B6-F041-BBC290794B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7163125"/>
            <a:ext cx="24382801" cy="6552878"/>
          </a:xfrm>
          <a:prstGeom prst="rect">
            <a:avLst/>
          </a:prstGeom>
        </p:spPr>
      </p:pic>
      <p:sp>
        <p:nvSpPr>
          <p:cNvPr id="19" name="Plassholder for bilde 18">
            <a:extLst>
              <a:ext uri="{FF2B5EF4-FFF2-40B4-BE49-F238E27FC236}">
                <a16:creationId xmlns:a16="http://schemas.microsoft.com/office/drawing/2014/main" id="{32CE2C37-EC33-8F5C-5B10-929EA6016E45}"/>
              </a:ext>
            </a:extLst>
          </p:cNvPr>
          <p:cNvSpPr>
            <a:spLocks noGrp="1"/>
          </p:cNvSpPr>
          <p:nvPr>
            <p:ph type="pic" sz="quarter" idx="13"/>
          </p:nvPr>
        </p:nvSpPr>
        <p:spPr>
          <a:xfrm>
            <a:off x="3" y="2"/>
            <a:ext cx="24382411" cy="13716000"/>
          </a:xfrm>
          <a:custGeom>
            <a:avLst/>
            <a:gdLst>
              <a:gd name="connsiteX0" fmla="*/ 0 w 24382411"/>
              <a:gd name="connsiteY0" fmla="*/ 13715998 h 13715999"/>
              <a:gd name="connsiteX1" fmla="*/ 12346585 w 24382411"/>
              <a:gd name="connsiteY1" fmla="*/ 13715998 h 13715999"/>
              <a:gd name="connsiteX2" fmla="*/ 24382411 w 24382411"/>
              <a:gd name="connsiteY2" fmla="*/ 13715998 h 13715999"/>
              <a:gd name="connsiteX3" fmla="*/ 24382411 w 24382411"/>
              <a:gd name="connsiteY3" fmla="*/ 13715999 h 13715999"/>
              <a:gd name="connsiteX4" fmla="*/ 0 w 24382411"/>
              <a:gd name="connsiteY4" fmla="*/ 13715999 h 13715999"/>
              <a:gd name="connsiteX5" fmla="*/ 0 w 24382411"/>
              <a:gd name="connsiteY5" fmla="*/ 0 h 13715999"/>
              <a:gd name="connsiteX6" fmla="*/ 24382411 w 24382411"/>
              <a:gd name="connsiteY6" fmla="*/ 0 h 13715999"/>
              <a:gd name="connsiteX7" fmla="*/ 24382411 w 24382411"/>
              <a:gd name="connsiteY7" fmla="*/ 11288132 h 13715999"/>
              <a:gd name="connsiteX8" fmla="*/ 11845976 w 24382411"/>
              <a:gd name="connsiteY8" fmla="*/ 11288132 h 13715999"/>
              <a:gd name="connsiteX9" fmla="*/ 11132653 w 24382411"/>
              <a:gd name="connsiteY9" fmla="*/ 11288132 h 13715999"/>
              <a:gd name="connsiteX10" fmla="*/ 11127699 w 24382411"/>
              <a:gd name="connsiteY10" fmla="*/ 11278227 h 13715999"/>
              <a:gd name="connsiteX11" fmla="*/ 10367515 w 24382411"/>
              <a:gd name="connsiteY11" fmla="*/ 10618876 h 13715999"/>
              <a:gd name="connsiteX12" fmla="*/ 4191 w 24382411"/>
              <a:gd name="connsiteY12" fmla="*/ 7164392 h 13715999"/>
              <a:gd name="connsiteX13" fmla="*/ 0 w 24382411"/>
              <a:gd name="connsiteY13" fmla="*/ 7163122 h 1371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382411" h="13715999">
                <a:moveTo>
                  <a:pt x="0" y="13715998"/>
                </a:moveTo>
                <a:lnTo>
                  <a:pt x="12346585" y="13715998"/>
                </a:lnTo>
                <a:lnTo>
                  <a:pt x="24382411" y="13715998"/>
                </a:lnTo>
                <a:lnTo>
                  <a:pt x="24382411" y="13715999"/>
                </a:lnTo>
                <a:lnTo>
                  <a:pt x="0" y="13715999"/>
                </a:lnTo>
                <a:close/>
                <a:moveTo>
                  <a:pt x="0" y="0"/>
                </a:moveTo>
                <a:lnTo>
                  <a:pt x="24382411" y="0"/>
                </a:lnTo>
                <a:lnTo>
                  <a:pt x="24382411" y="11288132"/>
                </a:lnTo>
                <a:lnTo>
                  <a:pt x="11845976" y="11288132"/>
                </a:lnTo>
                <a:lnTo>
                  <a:pt x="11132653" y="11288132"/>
                </a:lnTo>
                <a:lnTo>
                  <a:pt x="11127699" y="11278227"/>
                </a:lnTo>
                <a:cubicBezTo>
                  <a:pt x="10971752" y="10966331"/>
                  <a:pt x="10698333" y="10729106"/>
                  <a:pt x="10367515" y="10618876"/>
                </a:cubicBezTo>
                <a:lnTo>
                  <a:pt x="4191" y="7164392"/>
                </a:lnTo>
                <a:cubicBezTo>
                  <a:pt x="2794" y="7164011"/>
                  <a:pt x="1397" y="7163630"/>
                  <a:pt x="0" y="7163122"/>
                </a:cubicBezTo>
                <a:close/>
              </a:path>
            </a:pathLst>
          </a:custGeom>
          <a:blipFill dpi="0" rotWithShape="1">
            <a:blip r:embed="rId4">
              <a:extLst>
                <a:ext uri="{28A0092B-C50C-407E-A947-70E740481C1C}">
                  <a14:useLocalDpi xmlns:a14="http://schemas.microsoft.com/office/drawing/2010/main" val="0"/>
                </a:ext>
              </a:extLst>
            </a:blip>
            <a:srcRect/>
            <a:stretch>
              <a:fillRect/>
            </a:stretch>
          </a:blipFill>
        </p:spPr>
        <p:txBody>
          <a:bodyPr wrap="square" tIns="1510455">
            <a:noAutofit/>
          </a:bodyPr>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923143DE-A3BB-4DD1-B6B7-097652087C29}"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pic>
        <p:nvPicPr>
          <p:cNvPr id="22" name="Grafikk 21">
            <a:extLst>
              <a:ext uri="{FF2B5EF4-FFF2-40B4-BE49-F238E27FC236}">
                <a16:creationId xmlns:a16="http://schemas.microsoft.com/office/drawing/2014/main" id="{7898C564-0594-AEF8-A1FE-2AEC347BE999}"/>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25768" y="12244341"/>
            <a:ext cx="2717999" cy="626222"/>
          </a:xfrm>
          <a:prstGeom prst="rect">
            <a:avLst/>
          </a:prstGeom>
        </p:spPr>
      </p:pic>
    </p:spTree>
    <p:extLst>
      <p:ext uri="{BB962C8B-B14F-4D97-AF65-F5344CB8AC3E}">
        <p14:creationId xmlns:p14="http://schemas.microsoft.com/office/powerpoint/2010/main" val="3409489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ilde + former #2">
    <p:bg>
      <p:bgPr>
        <a:solidFill>
          <a:srgbClr val="7800F0"/>
        </a:solidFill>
        <a:effectLst/>
      </p:bgPr>
    </p:bg>
    <p:spTree>
      <p:nvGrpSpPr>
        <p:cNvPr id="1" name=""/>
        <p:cNvGrpSpPr/>
        <p:nvPr/>
      </p:nvGrpSpPr>
      <p:grpSpPr>
        <a:xfrm>
          <a:off x="0" y="0"/>
          <a:ext cx="0" cy="0"/>
          <a:chOff x="0" y="0"/>
          <a:chExt cx="0" cy="0"/>
        </a:xfrm>
      </p:grpSpPr>
      <p:sp>
        <p:nvSpPr>
          <p:cNvPr id="18" name="Plassholder for bilde 17">
            <a:extLst>
              <a:ext uri="{FF2B5EF4-FFF2-40B4-BE49-F238E27FC236}">
                <a16:creationId xmlns:a16="http://schemas.microsoft.com/office/drawing/2014/main" id="{F9C6AD29-E181-34D8-0C7D-4A4951C57F7C}"/>
              </a:ext>
            </a:extLst>
          </p:cNvPr>
          <p:cNvSpPr>
            <a:spLocks noGrp="1"/>
          </p:cNvSpPr>
          <p:nvPr>
            <p:ph type="pic" sz="quarter" idx="13"/>
          </p:nvPr>
        </p:nvSpPr>
        <p:spPr>
          <a:xfrm>
            <a:off x="6461614" y="862813"/>
            <a:ext cx="17920800" cy="12852554"/>
          </a:xfrm>
          <a:custGeom>
            <a:avLst/>
            <a:gdLst>
              <a:gd name="connsiteX0" fmla="*/ 12845821 w 17920799"/>
              <a:gd name="connsiteY0" fmla="*/ 0 h 12852554"/>
              <a:gd name="connsiteX1" fmla="*/ 14509877 w 17920799"/>
              <a:gd name="connsiteY1" fmla="*/ 425984 h 12852554"/>
              <a:gd name="connsiteX2" fmla="*/ 17446171 w 17920799"/>
              <a:gd name="connsiteY2" fmla="*/ 2034538 h 12852554"/>
              <a:gd name="connsiteX3" fmla="*/ 17691201 w 17920799"/>
              <a:gd name="connsiteY3" fmla="*/ 2185598 h 12852554"/>
              <a:gd name="connsiteX4" fmla="*/ 17920799 w 17920799"/>
              <a:gd name="connsiteY4" fmla="*/ 2354951 h 12852554"/>
              <a:gd name="connsiteX5" fmla="*/ 17920799 w 17920799"/>
              <a:gd name="connsiteY5" fmla="*/ 12852554 h 12852554"/>
              <a:gd name="connsiteX6" fmla="*/ 1813924 w 17920799"/>
              <a:gd name="connsiteY6" fmla="*/ 12852554 h 12852554"/>
              <a:gd name="connsiteX7" fmla="*/ 0 w 17920799"/>
              <a:gd name="connsiteY7" fmla="*/ 7026579 h 12852554"/>
              <a:gd name="connsiteX8" fmla="*/ 11084603 w 17920799"/>
              <a:gd name="connsiteY8" fmla="*/ 481233 h 12852554"/>
              <a:gd name="connsiteX9" fmla="*/ 11084477 w 17920799"/>
              <a:gd name="connsiteY9" fmla="*/ 481233 h 12852554"/>
              <a:gd name="connsiteX10" fmla="*/ 12845821 w 17920799"/>
              <a:gd name="connsiteY10" fmla="*/ 0 h 1285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20799" h="12852554">
                <a:moveTo>
                  <a:pt x="12845821" y="0"/>
                </a:moveTo>
                <a:cubicBezTo>
                  <a:pt x="13418119" y="0"/>
                  <a:pt x="13991051" y="141741"/>
                  <a:pt x="14509877" y="425984"/>
                </a:cubicBezTo>
                <a:lnTo>
                  <a:pt x="17446171" y="2034538"/>
                </a:lnTo>
                <a:cubicBezTo>
                  <a:pt x="17530885" y="2080960"/>
                  <a:pt x="17612297" y="2131731"/>
                  <a:pt x="17691201" y="2185598"/>
                </a:cubicBezTo>
                <a:lnTo>
                  <a:pt x="17920799" y="2354951"/>
                </a:lnTo>
                <a:lnTo>
                  <a:pt x="17920799" y="12852554"/>
                </a:lnTo>
                <a:lnTo>
                  <a:pt x="1813924" y="12852554"/>
                </a:lnTo>
                <a:lnTo>
                  <a:pt x="0" y="7026579"/>
                </a:lnTo>
                <a:lnTo>
                  <a:pt x="11084603" y="481233"/>
                </a:lnTo>
                <a:lnTo>
                  <a:pt x="11084477" y="481233"/>
                </a:lnTo>
                <a:cubicBezTo>
                  <a:pt x="11627181" y="160665"/>
                  <a:pt x="12236183" y="0"/>
                  <a:pt x="12845821" y="0"/>
                </a:cubicBez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1510455">
            <a:noAutofit/>
          </a:bodyPr>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lt1"/>
                </a:solidFill>
              </a:defRPr>
            </a:lvl1pPr>
          </a:lstStyle>
          <a:p>
            <a:r>
              <a:rPr lang="nb-NO"/>
              <a:t>Klikk på ikonet for å legge til et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0F88B83B-B306-45D5-8BB8-7AA5B0D6EC85}"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pic>
        <p:nvPicPr>
          <p:cNvPr id="21" name="Grafikk 20">
            <a:extLst>
              <a:ext uri="{FF2B5EF4-FFF2-40B4-BE49-F238E27FC236}">
                <a16:creationId xmlns:a16="http://schemas.microsoft.com/office/drawing/2014/main" id="{E7EA6E6B-7AF6-C37D-4999-7F52684C637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144" y="1144945"/>
            <a:ext cx="2717999" cy="626222"/>
          </a:xfrm>
          <a:prstGeom prst="rect">
            <a:avLst/>
          </a:prstGeom>
        </p:spPr>
      </p:pic>
      <p:pic>
        <p:nvPicPr>
          <p:cNvPr id="8" name="Grafikk 7">
            <a:extLst>
              <a:ext uri="{FF2B5EF4-FFF2-40B4-BE49-F238E27FC236}">
                <a16:creationId xmlns:a16="http://schemas.microsoft.com/office/drawing/2014/main" id="{51EB1057-E62C-426F-CDEF-30BDC17AE83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 y="2786583"/>
            <a:ext cx="8276399" cy="10929418"/>
          </a:xfrm>
          <a:prstGeom prst="rect">
            <a:avLst/>
          </a:prstGeom>
        </p:spPr>
      </p:pic>
    </p:spTree>
    <p:extLst>
      <p:ext uri="{BB962C8B-B14F-4D97-AF65-F5344CB8AC3E}">
        <p14:creationId xmlns:p14="http://schemas.microsoft.com/office/powerpoint/2010/main" val="547543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ilde + former #3">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148D269E-DCAC-FB24-955D-3F25BB3DC387}"/>
              </a:ext>
            </a:extLst>
          </p:cNvPr>
          <p:cNvSpPr>
            <a:spLocks noGrp="1"/>
          </p:cNvSpPr>
          <p:nvPr>
            <p:ph type="pic" sz="quarter" idx="13"/>
          </p:nvPr>
        </p:nvSpPr>
        <p:spPr>
          <a:xfrm>
            <a:off x="3" y="2"/>
            <a:ext cx="24382411" cy="11682576"/>
          </a:xfrm>
          <a:custGeom>
            <a:avLst/>
            <a:gdLst>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1833657 w 24382411"/>
              <a:gd name="connsiteY9" fmla="*/ 12667666 h 13715999"/>
              <a:gd name="connsiteX10" fmla="*/ 10581245 w 24382411"/>
              <a:gd name="connsiteY10" fmla="*/ 13337938 h 13715999"/>
              <a:gd name="connsiteX11" fmla="*/ 10581245 w 24382411"/>
              <a:gd name="connsiteY11" fmla="*/ 13337811 h 13715999"/>
              <a:gd name="connsiteX12" fmla="*/ 10203057 w 24382411"/>
              <a:gd name="connsiteY12" fmla="*/ 13715999 h 13715999"/>
              <a:gd name="connsiteX13" fmla="*/ 10202932 w 24382411"/>
              <a:gd name="connsiteY13" fmla="*/ 13715999 h 13715999"/>
              <a:gd name="connsiteX14" fmla="*/ 10581246 w 24382411"/>
              <a:gd name="connsiteY14" fmla="*/ 13337685 h 13715999"/>
              <a:gd name="connsiteX15" fmla="*/ 11833659 w 24382411"/>
              <a:gd name="connsiteY15" fmla="*/ 12667412 h 13715999"/>
              <a:gd name="connsiteX16" fmla="*/ 16758984 w 24382411"/>
              <a:gd name="connsiteY16" fmla="*/ 11682321 h 13715999"/>
              <a:gd name="connsiteX17" fmla="*/ 0 w 24382411"/>
              <a:gd name="connsiteY17" fmla="*/ 497883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1833657 w 24382411"/>
              <a:gd name="connsiteY9" fmla="*/ 12667666 h 13715999"/>
              <a:gd name="connsiteX10" fmla="*/ 10581245 w 24382411"/>
              <a:gd name="connsiteY10" fmla="*/ 13337938 h 13715999"/>
              <a:gd name="connsiteX11" fmla="*/ 10581245 w 24382411"/>
              <a:gd name="connsiteY11" fmla="*/ 13337811 h 13715999"/>
              <a:gd name="connsiteX12" fmla="*/ 10203057 w 24382411"/>
              <a:gd name="connsiteY12" fmla="*/ 13715999 h 13715999"/>
              <a:gd name="connsiteX13" fmla="*/ 10202932 w 24382411"/>
              <a:gd name="connsiteY13" fmla="*/ 13715999 h 13715999"/>
              <a:gd name="connsiteX14" fmla="*/ 10581246 w 24382411"/>
              <a:gd name="connsiteY14" fmla="*/ 13337685 h 13715999"/>
              <a:gd name="connsiteX15" fmla="*/ 16758984 w 24382411"/>
              <a:gd name="connsiteY15" fmla="*/ 11682321 h 13715999"/>
              <a:gd name="connsiteX16" fmla="*/ 0 w 24382411"/>
              <a:gd name="connsiteY16" fmla="*/ 4978830 h 13715999"/>
              <a:gd name="connsiteX17" fmla="*/ 0 w 24382411"/>
              <a:gd name="connsiteY17"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0581245 w 24382411"/>
              <a:gd name="connsiteY9" fmla="*/ 13337938 h 13715999"/>
              <a:gd name="connsiteX10" fmla="*/ 10581245 w 24382411"/>
              <a:gd name="connsiteY10" fmla="*/ 13337811 h 13715999"/>
              <a:gd name="connsiteX11" fmla="*/ 10203057 w 24382411"/>
              <a:gd name="connsiteY11" fmla="*/ 13715999 h 13715999"/>
              <a:gd name="connsiteX12" fmla="*/ 10202932 w 24382411"/>
              <a:gd name="connsiteY12" fmla="*/ 13715999 h 13715999"/>
              <a:gd name="connsiteX13" fmla="*/ 10581246 w 24382411"/>
              <a:gd name="connsiteY13" fmla="*/ 13337685 h 13715999"/>
              <a:gd name="connsiteX14" fmla="*/ 16758984 w 24382411"/>
              <a:gd name="connsiteY14" fmla="*/ 11682321 h 13715999"/>
              <a:gd name="connsiteX15" fmla="*/ 0 w 24382411"/>
              <a:gd name="connsiteY15" fmla="*/ 4978830 h 13715999"/>
              <a:gd name="connsiteX16" fmla="*/ 0 w 24382411"/>
              <a:gd name="connsiteY16"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0581245 w 24382411"/>
              <a:gd name="connsiteY9" fmla="*/ 13337938 h 13715999"/>
              <a:gd name="connsiteX10" fmla="*/ 10581245 w 24382411"/>
              <a:gd name="connsiteY10" fmla="*/ 13337811 h 13715999"/>
              <a:gd name="connsiteX11" fmla="*/ 10203057 w 24382411"/>
              <a:gd name="connsiteY11" fmla="*/ 13715999 h 13715999"/>
              <a:gd name="connsiteX12" fmla="*/ 10202932 w 24382411"/>
              <a:gd name="connsiteY12" fmla="*/ 13715999 h 13715999"/>
              <a:gd name="connsiteX13" fmla="*/ 16758984 w 24382411"/>
              <a:gd name="connsiteY13" fmla="*/ 11682321 h 13715999"/>
              <a:gd name="connsiteX14" fmla="*/ 0 w 24382411"/>
              <a:gd name="connsiteY14" fmla="*/ 4978830 h 13715999"/>
              <a:gd name="connsiteX15" fmla="*/ 0 w 24382411"/>
              <a:gd name="connsiteY15"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0581245 w 24382411"/>
              <a:gd name="connsiteY9" fmla="*/ 13337938 h 13715999"/>
              <a:gd name="connsiteX10" fmla="*/ 10581245 w 24382411"/>
              <a:gd name="connsiteY10" fmla="*/ 13337811 h 13715999"/>
              <a:gd name="connsiteX11" fmla="*/ 10203057 w 24382411"/>
              <a:gd name="connsiteY11" fmla="*/ 13715999 h 13715999"/>
              <a:gd name="connsiteX12" fmla="*/ 16758984 w 24382411"/>
              <a:gd name="connsiteY12" fmla="*/ 11682321 h 13715999"/>
              <a:gd name="connsiteX13" fmla="*/ 0 w 24382411"/>
              <a:gd name="connsiteY13" fmla="*/ 4978830 h 13715999"/>
              <a:gd name="connsiteX14" fmla="*/ 0 w 24382411"/>
              <a:gd name="connsiteY14"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0581245 w 24382411"/>
              <a:gd name="connsiteY9" fmla="*/ 13337938 h 13715999"/>
              <a:gd name="connsiteX10" fmla="*/ 10203057 w 24382411"/>
              <a:gd name="connsiteY10" fmla="*/ 13715999 h 13715999"/>
              <a:gd name="connsiteX11" fmla="*/ 16758984 w 24382411"/>
              <a:gd name="connsiteY11" fmla="*/ 11682321 h 13715999"/>
              <a:gd name="connsiteX12" fmla="*/ 0 w 24382411"/>
              <a:gd name="connsiteY12" fmla="*/ 4978830 h 13715999"/>
              <a:gd name="connsiteX13" fmla="*/ 0 w 24382411"/>
              <a:gd name="connsiteY13"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0581245 w 24382411"/>
              <a:gd name="connsiteY9" fmla="*/ 13337938 h 13715999"/>
              <a:gd name="connsiteX10" fmla="*/ 16758984 w 24382411"/>
              <a:gd name="connsiteY10" fmla="*/ 11682321 h 13715999"/>
              <a:gd name="connsiteX11" fmla="*/ 0 w 24382411"/>
              <a:gd name="connsiteY11" fmla="*/ 4978830 h 13715999"/>
              <a:gd name="connsiteX12" fmla="*/ 0 w 24382411"/>
              <a:gd name="connsiteY12"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21584873 w 24382411"/>
              <a:gd name="connsiteY7" fmla="*/ 13612880 h 13715999"/>
              <a:gd name="connsiteX8" fmla="*/ 16758983 w 24382411"/>
              <a:gd name="connsiteY8" fmla="*/ 11682575 h 13715999"/>
              <a:gd name="connsiteX9" fmla="*/ 16758984 w 24382411"/>
              <a:gd name="connsiteY9" fmla="*/ 11682321 h 13715999"/>
              <a:gd name="connsiteX10" fmla="*/ 0 w 24382411"/>
              <a:gd name="connsiteY10" fmla="*/ 4978830 h 13715999"/>
              <a:gd name="connsiteX11" fmla="*/ 0 w 24382411"/>
              <a:gd name="connsiteY11"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584873 w 24382411"/>
              <a:gd name="connsiteY4" fmla="*/ 13612752 h 13715999"/>
              <a:gd name="connsiteX5" fmla="*/ 21809749 w 24382411"/>
              <a:gd name="connsiteY5" fmla="*/ 13715999 h 13715999"/>
              <a:gd name="connsiteX6" fmla="*/ 21809471 w 24382411"/>
              <a:gd name="connsiteY6" fmla="*/ 13715999 h 13715999"/>
              <a:gd name="connsiteX7" fmla="*/ 16758983 w 24382411"/>
              <a:gd name="connsiteY7" fmla="*/ 11682575 h 13715999"/>
              <a:gd name="connsiteX8" fmla="*/ 16758984 w 24382411"/>
              <a:gd name="connsiteY8" fmla="*/ 11682321 h 13715999"/>
              <a:gd name="connsiteX9" fmla="*/ 0 w 24382411"/>
              <a:gd name="connsiteY9" fmla="*/ 4978830 h 13715999"/>
              <a:gd name="connsiteX10" fmla="*/ 0 w 24382411"/>
              <a:gd name="connsiteY10"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809749 w 24382411"/>
              <a:gd name="connsiteY4" fmla="*/ 13715999 h 13715999"/>
              <a:gd name="connsiteX5" fmla="*/ 21809471 w 24382411"/>
              <a:gd name="connsiteY5" fmla="*/ 13715999 h 13715999"/>
              <a:gd name="connsiteX6" fmla="*/ 16758983 w 24382411"/>
              <a:gd name="connsiteY6" fmla="*/ 11682575 h 13715999"/>
              <a:gd name="connsiteX7" fmla="*/ 16758984 w 24382411"/>
              <a:gd name="connsiteY7" fmla="*/ 11682321 h 13715999"/>
              <a:gd name="connsiteX8" fmla="*/ 0 w 24382411"/>
              <a:gd name="connsiteY8" fmla="*/ 4978830 h 13715999"/>
              <a:gd name="connsiteX9" fmla="*/ 0 w 24382411"/>
              <a:gd name="connsiteY9" fmla="*/ 0 h 13715999"/>
              <a:gd name="connsiteX0" fmla="*/ 0 w 24382411"/>
              <a:gd name="connsiteY0" fmla="*/ 0 h 13715999"/>
              <a:gd name="connsiteX1" fmla="*/ 24382411 w 24382411"/>
              <a:gd name="connsiteY1" fmla="*/ 0 h 13715999"/>
              <a:gd name="connsiteX2" fmla="*/ 24382411 w 24382411"/>
              <a:gd name="connsiteY2" fmla="*/ 10157711 h 13715999"/>
              <a:gd name="connsiteX3" fmla="*/ 16758983 w 24382411"/>
              <a:gd name="connsiteY3" fmla="*/ 11682447 h 13715999"/>
              <a:gd name="connsiteX4" fmla="*/ 21809749 w 24382411"/>
              <a:gd name="connsiteY4" fmla="*/ 13715999 h 13715999"/>
              <a:gd name="connsiteX5" fmla="*/ 16758983 w 24382411"/>
              <a:gd name="connsiteY5" fmla="*/ 11682575 h 13715999"/>
              <a:gd name="connsiteX6" fmla="*/ 16758984 w 24382411"/>
              <a:gd name="connsiteY6" fmla="*/ 11682321 h 13715999"/>
              <a:gd name="connsiteX7" fmla="*/ 0 w 24382411"/>
              <a:gd name="connsiteY7" fmla="*/ 4978830 h 13715999"/>
              <a:gd name="connsiteX8" fmla="*/ 0 w 24382411"/>
              <a:gd name="connsiteY8" fmla="*/ 0 h 13715999"/>
              <a:gd name="connsiteX0" fmla="*/ 0 w 24382411"/>
              <a:gd name="connsiteY0" fmla="*/ 0 h 11682575"/>
              <a:gd name="connsiteX1" fmla="*/ 24382411 w 24382411"/>
              <a:gd name="connsiteY1" fmla="*/ 0 h 11682575"/>
              <a:gd name="connsiteX2" fmla="*/ 24382411 w 24382411"/>
              <a:gd name="connsiteY2" fmla="*/ 10157711 h 11682575"/>
              <a:gd name="connsiteX3" fmla="*/ 16758983 w 24382411"/>
              <a:gd name="connsiteY3" fmla="*/ 11682447 h 11682575"/>
              <a:gd name="connsiteX4" fmla="*/ 16758983 w 24382411"/>
              <a:gd name="connsiteY4" fmla="*/ 11682575 h 11682575"/>
              <a:gd name="connsiteX5" fmla="*/ 16758984 w 24382411"/>
              <a:gd name="connsiteY5" fmla="*/ 11682321 h 11682575"/>
              <a:gd name="connsiteX6" fmla="*/ 0 w 24382411"/>
              <a:gd name="connsiteY6" fmla="*/ 4978830 h 11682575"/>
              <a:gd name="connsiteX7" fmla="*/ 0 w 24382411"/>
              <a:gd name="connsiteY7" fmla="*/ 0 h 116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82411" h="11682575">
                <a:moveTo>
                  <a:pt x="0" y="0"/>
                </a:moveTo>
                <a:lnTo>
                  <a:pt x="24382411" y="0"/>
                </a:lnTo>
                <a:lnTo>
                  <a:pt x="24382411" y="10157711"/>
                </a:lnTo>
                <a:lnTo>
                  <a:pt x="16758983" y="11682447"/>
                </a:lnTo>
                <a:lnTo>
                  <a:pt x="16758983" y="11682575"/>
                </a:lnTo>
                <a:cubicBezTo>
                  <a:pt x="16758983" y="11682490"/>
                  <a:pt x="16758984" y="11682406"/>
                  <a:pt x="16758984" y="11682321"/>
                </a:cubicBezTo>
                <a:lnTo>
                  <a:pt x="0" y="4978830"/>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1510455">
            <a:noAutofit/>
          </a:bodyPr>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Klikk på ikonet for å legge til et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68DDF1F7-96AE-45F8-A6CA-F5DB73D154DF}"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9" name="Plassholder for tekst 9">
            <a:extLst>
              <a:ext uri="{FF2B5EF4-FFF2-40B4-BE49-F238E27FC236}">
                <a16:creationId xmlns:a16="http://schemas.microsoft.com/office/drawing/2014/main" id="{1F7BB780-BE1F-C44A-B07E-87F51B21BC71}"/>
              </a:ext>
            </a:extLst>
          </p:cNvPr>
          <p:cNvSpPr>
            <a:spLocks noGrp="1"/>
          </p:cNvSpPr>
          <p:nvPr>
            <p:ph type="body" sz="quarter" idx="15" hasCustomPrompt="1"/>
          </p:nvPr>
        </p:nvSpPr>
        <p:spPr>
          <a:xfrm>
            <a:off x="1143144" y="1144945"/>
            <a:ext cx="2717999" cy="626222"/>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pic>
        <p:nvPicPr>
          <p:cNvPr id="11" name="Grafikk 10">
            <a:extLst>
              <a:ext uri="{FF2B5EF4-FFF2-40B4-BE49-F238E27FC236}">
                <a16:creationId xmlns:a16="http://schemas.microsoft.com/office/drawing/2014/main" id="{23B4057F-D2E7-1AC4-C353-C040273DB96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0" y="4978831"/>
            <a:ext cx="24382801" cy="8737170"/>
          </a:xfrm>
          <a:prstGeom prst="rect">
            <a:avLst/>
          </a:prstGeom>
        </p:spPr>
      </p:pic>
      <p:sp>
        <p:nvSpPr>
          <p:cNvPr id="2" name="Tittel 1">
            <a:extLst>
              <a:ext uri="{FF2B5EF4-FFF2-40B4-BE49-F238E27FC236}">
                <a16:creationId xmlns:a16="http://schemas.microsoft.com/office/drawing/2014/main" id="{735C434F-75C8-B35C-745E-FCFEE2616C4E}"/>
              </a:ext>
            </a:extLst>
          </p:cNvPr>
          <p:cNvSpPr>
            <a:spLocks noGrp="1"/>
          </p:cNvSpPr>
          <p:nvPr>
            <p:ph type="title"/>
          </p:nvPr>
        </p:nvSpPr>
        <p:spPr>
          <a:xfrm>
            <a:off x="1143000" y="9865590"/>
            <a:ext cx="8001000" cy="2425700"/>
          </a:xfrm>
        </p:spPr>
        <p:txBody>
          <a:bodyPr/>
          <a:lstStyle>
            <a:lvl1pPr>
              <a:lnSpc>
                <a:spcPts val="5040"/>
              </a:lnSpc>
              <a:defRPr sz="4200">
                <a:solidFill>
                  <a:schemeClr val="lt1"/>
                </a:solidFill>
              </a:defRPr>
            </a:lvl1pPr>
          </a:lstStyle>
          <a:p>
            <a:r>
              <a:rPr lang="nb-NO"/>
              <a:t>Klikk for å redigere tittelstil</a:t>
            </a:r>
          </a:p>
        </p:txBody>
      </p:sp>
    </p:spTree>
    <p:extLst>
      <p:ext uri="{BB962C8B-B14F-4D97-AF65-F5344CB8AC3E}">
        <p14:creationId xmlns:p14="http://schemas.microsoft.com/office/powerpoint/2010/main" val="2847814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tel, undertittel og graf">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F9FF7-79BD-173E-F28E-A8B3730EC359}"/>
              </a:ext>
            </a:extLst>
          </p:cNvPr>
          <p:cNvSpPr>
            <a:spLocks noGrp="1"/>
          </p:cNvSpPr>
          <p:nvPr>
            <p:ph type="title"/>
          </p:nvPr>
        </p:nvSpPr>
        <p:spPr>
          <a:xfrm>
            <a:off x="1143143" y="1012537"/>
            <a:ext cx="18290286" cy="1077218"/>
          </a:xfrm>
        </p:spPr>
        <p:txBody>
          <a:bodyPr>
            <a:noAutofit/>
          </a:bodyPr>
          <a:lstStyle/>
          <a:p>
            <a:r>
              <a:rPr lang="nb-NO"/>
              <a:t>Klikk for å redigere tittelstil</a:t>
            </a:r>
          </a:p>
        </p:txBody>
      </p:sp>
      <p:sp>
        <p:nvSpPr>
          <p:cNvPr id="3" name="Plassholder for dato 2">
            <a:extLst>
              <a:ext uri="{FF2B5EF4-FFF2-40B4-BE49-F238E27FC236}">
                <a16:creationId xmlns:a16="http://schemas.microsoft.com/office/drawing/2014/main" id="{5E6F5B6E-E0F1-94B4-CD8E-334BE461C440}"/>
              </a:ext>
            </a:extLst>
          </p:cNvPr>
          <p:cNvSpPr>
            <a:spLocks noGrp="1"/>
          </p:cNvSpPr>
          <p:nvPr>
            <p:ph type="dt" sz="half" idx="10"/>
          </p:nvPr>
        </p:nvSpPr>
        <p:spPr/>
        <p:txBody>
          <a:bodyPr/>
          <a:lstStyle/>
          <a:p>
            <a:fld id="{C1A342A4-2D0C-4133-B306-D1B1DA812CBC}" type="datetime1">
              <a:rPr lang="nb-NO" smtClean="0"/>
              <a:t>18.10.2023</a:t>
            </a:fld>
            <a:endParaRPr lang="nb-NO"/>
          </a:p>
        </p:txBody>
      </p:sp>
      <p:sp>
        <p:nvSpPr>
          <p:cNvPr id="4" name="Plassholder for bunntekst 3">
            <a:extLst>
              <a:ext uri="{FF2B5EF4-FFF2-40B4-BE49-F238E27FC236}">
                <a16:creationId xmlns:a16="http://schemas.microsoft.com/office/drawing/2014/main" id="{6ADB4416-6879-11BB-66FC-EDA044787D17}"/>
              </a:ext>
            </a:extLst>
          </p:cNvPr>
          <p:cNvSpPr>
            <a:spLocks noGrp="1"/>
          </p:cNvSpPr>
          <p:nvPr>
            <p:ph type="ftr" sz="quarter" idx="11"/>
          </p:nvPr>
        </p:nvSpPr>
        <p:spPr/>
        <p:txBody>
          <a:body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F8D400EE-0883-12C0-047D-16D6ED13BF80}"/>
              </a:ext>
            </a:extLst>
          </p:cNvPr>
          <p:cNvSpPr>
            <a:spLocks noGrp="1"/>
          </p:cNvSpPr>
          <p:nvPr>
            <p:ph type="sldNum" sz="quarter" idx="12"/>
          </p:nvPr>
        </p:nvSpPr>
        <p:spPr/>
        <p:txBody>
          <a:bodyPr/>
          <a:lstStyle/>
          <a:p>
            <a:fld id="{F9601797-DC0E-45BC-9A66-B1CCC5925A5F}" type="slidenum">
              <a:rPr lang="nb-NO" smtClean="0"/>
              <a:pPr/>
              <a:t>‹#›</a:t>
            </a:fld>
            <a:endParaRPr lang="nb-NO"/>
          </a:p>
        </p:txBody>
      </p:sp>
      <p:sp>
        <p:nvSpPr>
          <p:cNvPr id="7" name="Plassholder for tekst 6">
            <a:extLst>
              <a:ext uri="{FF2B5EF4-FFF2-40B4-BE49-F238E27FC236}">
                <a16:creationId xmlns:a16="http://schemas.microsoft.com/office/drawing/2014/main" id="{3E0D878F-D4B6-0118-FD10-B50062FABE0F}"/>
              </a:ext>
            </a:extLst>
          </p:cNvPr>
          <p:cNvSpPr>
            <a:spLocks noGrp="1"/>
          </p:cNvSpPr>
          <p:nvPr>
            <p:ph type="body" idx="13" hasCustomPrompt="1"/>
          </p:nvPr>
        </p:nvSpPr>
        <p:spPr>
          <a:xfrm>
            <a:off x="1143144" y="2186860"/>
            <a:ext cx="18290288" cy="616772"/>
          </a:xfrm>
        </p:spPr>
        <p:txBody>
          <a:bodyPr lIns="0" tIns="0" rIns="0" bIns="0">
            <a:noAutofit/>
          </a:bodyPr>
          <a:lstStyle>
            <a:lvl1pPr marL="0" indent="0">
              <a:lnSpc>
                <a:spcPts val="5000"/>
              </a:lnSpc>
              <a:buNone/>
              <a:defRPr sz="4000">
                <a:solidFill>
                  <a:srgbClr val="7800F0"/>
                </a:solidFill>
              </a:defRPr>
            </a:lvl1pPr>
            <a:lvl2pPr marL="457155" indent="0">
              <a:lnSpc>
                <a:spcPts val="5020"/>
              </a:lnSpc>
              <a:buFont typeface="Arial" panose="020B0604020202020204" pitchFamily="34" charset="0"/>
              <a:buNone/>
              <a:defRPr sz="4000">
                <a:solidFill>
                  <a:srgbClr val="7800F0"/>
                </a:solidFill>
              </a:defRPr>
            </a:lvl2pPr>
          </a:lstStyle>
          <a:p>
            <a:pPr lvl="0"/>
            <a:r>
              <a:rPr lang="nb-NO"/>
              <a:t>Undertittel</a:t>
            </a:r>
          </a:p>
        </p:txBody>
      </p:sp>
      <p:sp>
        <p:nvSpPr>
          <p:cNvPr id="10" name="Plassholder for diagram 9">
            <a:extLst>
              <a:ext uri="{FF2B5EF4-FFF2-40B4-BE49-F238E27FC236}">
                <a16:creationId xmlns:a16="http://schemas.microsoft.com/office/drawing/2014/main" id="{F3C9BEE4-EBAC-5341-1558-7F5A70C0BD79}"/>
              </a:ext>
            </a:extLst>
          </p:cNvPr>
          <p:cNvSpPr>
            <a:spLocks noGrp="1"/>
          </p:cNvSpPr>
          <p:nvPr>
            <p:ph type="chart" sz="quarter" idx="14"/>
          </p:nvPr>
        </p:nvSpPr>
        <p:spPr>
          <a:xfrm>
            <a:off x="1143143" y="4153407"/>
            <a:ext cx="22100750" cy="7468522"/>
          </a:xfrm>
        </p:spPr>
        <p:txBody>
          <a:bodyPr/>
          <a:lstStyle/>
          <a:p>
            <a:r>
              <a:rPr lang="nb-NO"/>
              <a:t>Klikk ikonet for å legge til et diagram</a:t>
            </a:r>
          </a:p>
        </p:txBody>
      </p:sp>
    </p:spTree>
    <p:extLst>
      <p:ext uri="{BB962C8B-B14F-4D97-AF65-F5344CB8AC3E}">
        <p14:creationId xmlns:p14="http://schemas.microsoft.com/office/powerpoint/2010/main" val="15102273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 tekst og graf">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F9FF7-79BD-173E-F28E-A8B3730EC359}"/>
              </a:ext>
            </a:extLst>
          </p:cNvPr>
          <p:cNvSpPr>
            <a:spLocks noGrp="1"/>
          </p:cNvSpPr>
          <p:nvPr>
            <p:ph type="title"/>
          </p:nvPr>
        </p:nvSpPr>
        <p:spPr>
          <a:xfrm>
            <a:off x="1143144" y="1016530"/>
            <a:ext cx="10682031" cy="2154436"/>
          </a:xfrm>
        </p:spPr>
        <p:txBody>
          <a:bodyPr>
            <a:noAutofit/>
          </a:bodyPr>
          <a:lstStyle/>
          <a:p>
            <a:r>
              <a:rPr lang="nb-NO"/>
              <a:t>Klikk for å redigere tittelstil</a:t>
            </a:r>
          </a:p>
        </p:txBody>
      </p:sp>
      <p:sp>
        <p:nvSpPr>
          <p:cNvPr id="3" name="Plassholder for dato 2">
            <a:extLst>
              <a:ext uri="{FF2B5EF4-FFF2-40B4-BE49-F238E27FC236}">
                <a16:creationId xmlns:a16="http://schemas.microsoft.com/office/drawing/2014/main" id="{5E6F5B6E-E0F1-94B4-CD8E-334BE461C440}"/>
              </a:ext>
            </a:extLst>
          </p:cNvPr>
          <p:cNvSpPr>
            <a:spLocks noGrp="1"/>
          </p:cNvSpPr>
          <p:nvPr>
            <p:ph type="dt" sz="half" idx="10"/>
          </p:nvPr>
        </p:nvSpPr>
        <p:spPr/>
        <p:txBody>
          <a:bodyPr/>
          <a:lstStyle/>
          <a:p>
            <a:fld id="{6E001CBF-C9A1-445D-BDA4-20515971B0E8}" type="datetime1">
              <a:rPr lang="nb-NO" smtClean="0"/>
              <a:t>18.10.2023</a:t>
            </a:fld>
            <a:endParaRPr lang="nb-NO"/>
          </a:p>
        </p:txBody>
      </p:sp>
      <p:sp>
        <p:nvSpPr>
          <p:cNvPr id="4" name="Plassholder for bunntekst 3">
            <a:extLst>
              <a:ext uri="{FF2B5EF4-FFF2-40B4-BE49-F238E27FC236}">
                <a16:creationId xmlns:a16="http://schemas.microsoft.com/office/drawing/2014/main" id="{6ADB4416-6879-11BB-66FC-EDA044787D17}"/>
              </a:ext>
            </a:extLst>
          </p:cNvPr>
          <p:cNvSpPr>
            <a:spLocks noGrp="1"/>
          </p:cNvSpPr>
          <p:nvPr>
            <p:ph type="ftr" sz="quarter" idx="11"/>
          </p:nvPr>
        </p:nvSpPr>
        <p:spPr/>
        <p:txBody>
          <a:body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F8D400EE-0883-12C0-047D-16D6ED13BF80}"/>
              </a:ext>
            </a:extLst>
          </p:cNvPr>
          <p:cNvSpPr>
            <a:spLocks noGrp="1"/>
          </p:cNvSpPr>
          <p:nvPr>
            <p:ph type="sldNum" sz="quarter" idx="12"/>
          </p:nvPr>
        </p:nvSpPr>
        <p:spPr/>
        <p:txBody>
          <a:bodyPr/>
          <a:lstStyle/>
          <a:p>
            <a:fld id="{F9601797-DC0E-45BC-9A66-B1CCC5925A5F}" type="slidenum">
              <a:rPr lang="nb-NO" smtClean="0"/>
              <a:pPr/>
              <a:t>‹#›</a:t>
            </a:fld>
            <a:endParaRPr lang="nb-NO"/>
          </a:p>
        </p:txBody>
      </p:sp>
      <p:sp>
        <p:nvSpPr>
          <p:cNvPr id="10" name="Plassholder for diagram 9">
            <a:extLst>
              <a:ext uri="{FF2B5EF4-FFF2-40B4-BE49-F238E27FC236}">
                <a16:creationId xmlns:a16="http://schemas.microsoft.com/office/drawing/2014/main" id="{F3C9BEE4-EBAC-5341-1558-7F5A70C0BD79}"/>
              </a:ext>
            </a:extLst>
          </p:cNvPr>
          <p:cNvSpPr>
            <a:spLocks noGrp="1"/>
          </p:cNvSpPr>
          <p:nvPr>
            <p:ph type="chart" sz="quarter" idx="14"/>
          </p:nvPr>
        </p:nvSpPr>
        <p:spPr>
          <a:xfrm>
            <a:off x="12574571" y="1143145"/>
            <a:ext cx="10669322" cy="10478822"/>
          </a:xfrm>
        </p:spPr>
        <p:txBody>
          <a:bodyPr/>
          <a:lstStyle/>
          <a:p>
            <a:r>
              <a:rPr lang="nb-NO"/>
              <a:t>Klikk ikonet for å legge til et diagram</a:t>
            </a:r>
          </a:p>
        </p:txBody>
      </p:sp>
      <p:sp>
        <p:nvSpPr>
          <p:cNvPr id="6" name="Plassholder for innhold 2">
            <a:extLst>
              <a:ext uri="{FF2B5EF4-FFF2-40B4-BE49-F238E27FC236}">
                <a16:creationId xmlns:a16="http://schemas.microsoft.com/office/drawing/2014/main" id="{073DC0B6-E279-C84C-5E5A-CA8B1DDE6876}"/>
              </a:ext>
            </a:extLst>
          </p:cNvPr>
          <p:cNvSpPr>
            <a:spLocks noGrp="1"/>
          </p:cNvSpPr>
          <p:nvPr>
            <p:ph idx="1"/>
          </p:nvPr>
        </p:nvSpPr>
        <p:spPr>
          <a:xfrm>
            <a:off x="1143144" y="4069976"/>
            <a:ext cx="10682031" cy="7552276"/>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4467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tel, undertittel og 2 graf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F9FF7-79BD-173E-F28E-A8B3730EC359}"/>
              </a:ext>
            </a:extLst>
          </p:cNvPr>
          <p:cNvSpPr>
            <a:spLocks noGrp="1"/>
          </p:cNvSpPr>
          <p:nvPr>
            <p:ph type="title"/>
          </p:nvPr>
        </p:nvSpPr>
        <p:spPr>
          <a:xfrm>
            <a:off x="1143143" y="1012537"/>
            <a:ext cx="18290286" cy="1077218"/>
          </a:xfrm>
        </p:spPr>
        <p:txBody>
          <a:bodyPr>
            <a:noAutofit/>
          </a:bodyPr>
          <a:lstStyle/>
          <a:p>
            <a:r>
              <a:rPr lang="nb-NO"/>
              <a:t>Klikk for å redigere tittelstil</a:t>
            </a:r>
          </a:p>
        </p:txBody>
      </p:sp>
      <p:sp>
        <p:nvSpPr>
          <p:cNvPr id="3" name="Plassholder for dato 2">
            <a:extLst>
              <a:ext uri="{FF2B5EF4-FFF2-40B4-BE49-F238E27FC236}">
                <a16:creationId xmlns:a16="http://schemas.microsoft.com/office/drawing/2014/main" id="{5E6F5B6E-E0F1-94B4-CD8E-334BE461C440}"/>
              </a:ext>
            </a:extLst>
          </p:cNvPr>
          <p:cNvSpPr>
            <a:spLocks noGrp="1"/>
          </p:cNvSpPr>
          <p:nvPr>
            <p:ph type="dt" sz="half" idx="10"/>
          </p:nvPr>
        </p:nvSpPr>
        <p:spPr/>
        <p:txBody>
          <a:bodyPr/>
          <a:lstStyle/>
          <a:p>
            <a:fld id="{4E05A1D9-53C0-4D76-B149-25B0DAE040AA}" type="datetime1">
              <a:rPr lang="nb-NO" smtClean="0"/>
              <a:t>18.10.2023</a:t>
            </a:fld>
            <a:endParaRPr lang="nb-NO"/>
          </a:p>
        </p:txBody>
      </p:sp>
      <p:sp>
        <p:nvSpPr>
          <p:cNvPr id="4" name="Plassholder for bunntekst 3">
            <a:extLst>
              <a:ext uri="{FF2B5EF4-FFF2-40B4-BE49-F238E27FC236}">
                <a16:creationId xmlns:a16="http://schemas.microsoft.com/office/drawing/2014/main" id="{6ADB4416-6879-11BB-66FC-EDA044787D17}"/>
              </a:ext>
            </a:extLst>
          </p:cNvPr>
          <p:cNvSpPr>
            <a:spLocks noGrp="1"/>
          </p:cNvSpPr>
          <p:nvPr>
            <p:ph type="ftr" sz="quarter" idx="11"/>
          </p:nvPr>
        </p:nvSpPr>
        <p:spPr/>
        <p:txBody>
          <a:body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F8D400EE-0883-12C0-047D-16D6ED13BF80}"/>
              </a:ext>
            </a:extLst>
          </p:cNvPr>
          <p:cNvSpPr>
            <a:spLocks noGrp="1"/>
          </p:cNvSpPr>
          <p:nvPr>
            <p:ph type="sldNum" sz="quarter" idx="12"/>
          </p:nvPr>
        </p:nvSpPr>
        <p:spPr/>
        <p:txBody>
          <a:bodyPr/>
          <a:lstStyle/>
          <a:p>
            <a:fld id="{F9601797-DC0E-45BC-9A66-B1CCC5925A5F}" type="slidenum">
              <a:rPr lang="nb-NO" smtClean="0"/>
              <a:pPr/>
              <a:t>‹#›</a:t>
            </a:fld>
            <a:endParaRPr lang="nb-NO"/>
          </a:p>
        </p:txBody>
      </p:sp>
      <p:sp>
        <p:nvSpPr>
          <p:cNvPr id="7" name="Plassholder for tekst 6">
            <a:extLst>
              <a:ext uri="{FF2B5EF4-FFF2-40B4-BE49-F238E27FC236}">
                <a16:creationId xmlns:a16="http://schemas.microsoft.com/office/drawing/2014/main" id="{3E0D878F-D4B6-0118-FD10-B50062FABE0F}"/>
              </a:ext>
            </a:extLst>
          </p:cNvPr>
          <p:cNvSpPr>
            <a:spLocks noGrp="1"/>
          </p:cNvSpPr>
          <p:nvPr>
            <p:ph type="body" idx="13" hasCustomPrompt="1"/>
          </p:nvPr>
        </p:nvSpPr>
        <p:spPr>
          <a:xfrm>
            <a:off x="1143144" y="2186860"/>
            <a:ext cx="18290288" cy="616772"/>
          </a:xfrm>
        </p:spPr>
        <p:txBody>
          <a:bodyPr lIns="0" tIns="0" rIns="0" bIns="0">
            <a:noAutofit/>
          </a:bodyPr>
          <a:lstStyle>
            <a:lvl1pPr marL="0" indent="0">
              <a:lnSpc>
                <a:spcPts val="5000"/>
              </a:lnSpc>
              <a:buNone/>
              <a:defRPr sz="4000">
                <a:solidFill>
                  <a:srgbClr val="7800F0"/>
                </a:solidFill>
              </a:defRPr>
            </a:lvl1pPr>
            <a:lvl2pPr marL="457155" indent="0">
              <a:lnSpc>
                <a:spcPts val="5020"/>
              </a:lnSpc>
              <a:buFont typeface="Arial" panose="020B0604020202020204" pitchFamily="34" charset="0"/>
              <a:buNone/>
              <a:defRPr sz="4000">
                <a:solidFill>
                  <a:srgbClr val="7800F0"/>
                </a:solidFill>
              </a:defRPr>
            </a:lvl2pPr>
          </a:lstStyle>
          <a:p>
            <a:pPr lvl="0"/>
            <a:r>
              <a:rPr lang="nb-NO"/>
              <a:t>Undertittel</a:t>
            </a:r>
          </a:p>
        </p:txBody>
      </p:sp>
      <p:sp>
        <p:nvSpPr>
          <p:cNvPr id="10" name="Plassholder for diagram 9">
            <a:extLst>
              <a:ext uri="{FF2B5EF4-FFF2-40B4-BE49-F238E27FC236}">
                <a16:creationId xmlns:a16="http://schemas.microsoft.com/office/drawing/2014/main" id="{F3C9BEE4-EBAC-5341-1558-7F5A70C0BD79}"/>
              </a:ext>
            </a:extLst>
          </p:cNvPr>
          <p:cNvSpPr>
            <a:spLocks noGrp="1"/>
          </p:cNvSpPr>
          <p:nvPr>
            <p:ph type="chart" sz="quarter" idx="14"/>
          </p:nvPr>
        </p:nvSpPr>
        <p:spPr>
          <a:xfrm>
            <a:off x="1143143" y="4153407"/>
            <a:ext cx="10669322" cy="7468522"/>
          </a:xfrm>
        </p:spPr>
        <p:txBody>
          <a:bodyPr/>
          <a:lstStyle/>
          <a:p>
            <a:r>
              <a:rPr lang="nb-NO"/>
              <a:t>Klikk ikonet for å legge til et diagram</a:t>
            </a:r>
          </a:p>
        </p:txBody>
      </p:sp>
      <p:sp>
        <p:nvSpPr>
          <p:cNvPr id="6" name="Plassholder for diagram 9">
            <a:extLst>
              <a:ext uri="{FF2B5EF4-FFF2-40B4-BE49-F238E27FC236}">
                <a16:creationId xmlns:a16="http://schemas.microsoft.com/office/drawing/2014/main" id="{DB4609B3-3F89-2FDD-7053-7BBCBB159261}"/>
              </a:ext>
            </a:extLst>
          </p:cNvPr>
          <p:cNvSpPr>
            <a:spLocks noGrp="1"/>
          </p:cNvSpPr>
          <p:nvPr>
            <p:ph type="chart" sz="quarter" idx="15"/>
          </p:nvPr>
        </p:nvSpPr>
        <p:spPr>
          <a:xfrm>
            <a:off x="12569948" y="4153407"/>
            <a:ext cx="10669322" cy="7468522"/>
          </a:xfrm>
        </p:spPr>
        <p:txBody>
          <a:bodyPr/>
          <a:lstStyle/>
          <a:p>
            <a:r>
              <a:rPr lang="nb-NO"/>
              <a:t>Klikk ikonet for å legge til et diagram</a:t>
            </a:r>
          </a:p>
        </p:txBody>
      </p:sp>
    </p:spTree>
    <p:extLst>
      <p:ext uri="{BB962C8B-B14F-4D97-AF65-F5344CB8AC3E}">
        <p14:creationId xmlns:p14="http://schemas.microsoft.com/office/powerpoint/2010/main" val="6705668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tel. undertittel, tekst og tabel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F9FF7-79BD-173E-F28E-A8B3730EC359}"/>
              </a:ext>
            </a:extLst>
          </p:cNvPr>
          <p:cNvSpPr>
            <a:spLocks noGrp="1"/>
          </p:cNvSpPr>
          <p:nvPr>
            <p:ph type="title" hasCustomPrompt="1"/>
          </p:nvPr>
        </p:nvSpPr>
        <p:spPr>
          <a:xfrm>
            <a:off x="1143143" y="1012537"/>
            <a:ext cx="10682537" cy="1077218"/>
          </a:xfrm>
        </p:spPr>
        <p:txBody>
          <a:bodyPr>
            <a:noAutofit/>
          </a:bodyPr>
          <a:lstStyle>
            <a:lvl1pPr>
              <a:defRPr/>
            </a:lvl1pPr>
          </a:lstStyle>
          <a:p>
            <a:r>
              <a:rPr lang="nb-NO"/>
              <a:t>Tittel</a:t>
            </a:r>
          </a:p>
        </p:txBody>
      </p:sp>
      <p:sp>
        <p:nvSpPr>
          <p:cNvPr id="3" name="Plassholder for dato 2">
            <a:extLst>
              <a:ext uri="{FF2B5EF4-FFF2-40B4-BE49-F238E27FC236}">
                <a16:creationId xmlns:a16="http://schemas.microsoft.com/office/drawing/2014/main" id="{5E6F5B6E-E0F1-94B4-CD8E-334BE461C440}"/>
              </a:ext>
            </a:extLst>
          </p:cNvPr>
          <p:cNvSpPr>
            <a:spLocks noGrp="1"/>
          </p:cNvSpPr>
          <p:nvPr>
            <p:ph type="dt" sz="half" idx="10"/>
          </p:nvPr>
        </p:nvSpPr>
        <p:spPr/>
        <p:txBody>
          <a:bodyPr/>
          <a:lstStyle/>
          <a:p>
            <a:fld id="{3F984FCB-5CED-44F2-87CE-919D4DD24412}" type="datetime1">
              <a:rPr lang="nb-NO" smtClean="0"/>
              <a:t>18.10.2023</a:t>
            </a:fld>
            <a:endParaRPr lang="nb-NO"/>
          </a:p>
        </p:txBody>
      </p:sp>
      <p:sp>
        <p:nvSpPr>
          <p:cNvPr id="4" name="Plassholder for bunntekst 3">
            <a:extLst>
              <a:ext uri="{FF2B5EF4-FFF2-40B4-BE49-F238E27FC236}">
                <a16:creationId xmlns:a16="http://schemas.microsoft.com/office/drawing/2014/main" id="{6ADB4416-6879-11BB-66FC-EDA044787D17}"/>
              </a:ext>
            </a:extLst>
          </p:cNvPr>
          <p:cNvSpPr>
            <a:spLocks noGrp="1"/>
          </p:cNvSpPr>
          <p:nvPr>
            <p:ph type="ftr" sz="quarter" idx="11"/>
          </p:nvPr>
        </p:nvSpPr>
        <p:spPr/>
        <p:txBody>
          <a:body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F8D400EE-0883-12C0-047D-16D6ED13BF80}"/>
              </a:ext>
            </a:extLst>
          </p:cNvPr>
          <p:cNvSpPr>
            <a:spLocks noGrp="1"/>
          </p:cNvSpPr>
          <p:nvPr>
            <p:ph type="sldNum" sz="quarter" idx="12"/>
          </p:nvPr>
        </p:nvSpPr>
        <p:spPr/>
        <p:txBody>
          <a:bodyPr/>
          <a:lstStyle/>
          <a:p>
            <a:fld id="{F9601797-DC0E-45BC-9A66-B1CCC5925A5F}" type="slidenum">
              <a:rPr lang="nb-NO" smtClean="0"/>
              <a:pPr/>
              <a:t>‹#›</a:t>
            </a:fld>
            <a:endParaRPr lang="nb-NO"/>
          </a:p>
        </p:txBody>
      </p:sp>
      <p:sp>
        <p:nvSpPr>
          <p:cNvPr id="7" name="Plassholder for tekst 6">
            <a:extLst>
              <a:ext uri="{FF2B5EF4-FFF2-40B4-BE49-F238E27FC236}">
                <a16:creationId xmlns:a16="http://schemas.microsoft.com/office/drawing/2014/main" id="{3E0D878F-D4B6-0118-FD10-B50062FABE0F}"/>
              </a:ext>
            </a:extLst>
          </p:cNvPr>
          <p:cNvSpPr>
            <a:spLocks noGrp="1"/>
          </p:cNvSpPr>
          <p:nvPr>
            <p:ph type="body" idx="13" hasCustomPrompt="1"/>
          </p:nvPr>
        </p:nvSpPr>
        <p:spPr>
          <a:xfrm>
            <a:off x="1143143" y="2186860"/>
            <a:ext cx="10682537" cy="616772"/>
          </a:xfrm>
        </p:spPr>
        <p:txBody>
          <a:bodyPr lIns="0" tIns="0" rIns="0" bIns="0">
            <a:noAutofit/>
          </a:bodyPr>
          <a:lstStyle>
            <a:lvl1pPr marL="0" indent="0">
              <a:lnSpc>
                <a:spcPts val="5000"/>
              </a:lnSpc>
              <a:buNone/>
              <a:defRPr sz="4000">
                <a:solidFill>
                  <a:srgbClr val="7800F0"/>
                </a:solidFill>
              </a:defRPr>
            </a:lvl1pPr>
            <a:lvl2pPr marL="457155" indent="0">
              <a:lnSpc>
                <a:spcPts val="5020"/>
              </a:lnSpc>
              <a:buFont typeface="Arial" panose="020B0604020202020204" pitchFamily="34" charset="0"/>
              <a:buNone/>
              <a:defRPr sz="4000">
                <a:solidFill>
                  <a:srgbClr val="7800F0"/>
                </a:solidFill>
              </a:defRPr>
            </a:lvl2pPr>
          </a:lstStyle>
          <a:p>
            <a:pPr lvl="0"/>
            <a:r>
              <a:rPr lang="nb-NO"/>
              <a:t>Undertittel</a:t>
            </a:r>
          </a:p>
        </p:txBody>
      </p:sp>
      <p:sp>
        <p:nvSpPr>
          <p:cNvPr id="6" name="Plassholder for innhold 2">
            <a:extLst>
              <a:ext uri="{FF2B5EF4-FFF2-40B4-BE49-F238E27FC236}">
                <a16:creationId xmlns:a16="http://schemas.microsoft.com/office/drawing/2014/main" id="{EC4D58E3-E0C4-DACB-539D-80B2D340DF12}"/>
              </a:ext>
            </a:extLst>
          </p:cNvPr>
          <p:cNvSpPr>
            <a:spLocks noGrp="1"/>
          </p:cNvSpPr>
          <p:nvPr>
            <p:ph idx="1"/>
          </p:nvPr>
        </p:nvSpPr>
        <p:spPr>
          <a:xfrm>
            <a:off x="1143144" y="4069976"/>
            <a:ext cx="10682031" cy="7552276"/>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tabell 8">
            <a:extLst>
              <a:ext uri="{FF2B5EF4-FFF2-40B4-BE49-F238E27FC236}">
                <a16:creationId xmlns:a16="http://schemas.microsoft.com/office/drawing/2014/main" id="{AB892666-E736-94EC-8422-6D40EFC48676}"/>
              </a:ext>
            </a:extLst>
          </p:cNvPr>
          <p:cNvSpPr>
            <a:spLocks noGrp="1"/>
          </p:cNvSpPr>
          <p:nvPr>
            <p:ph type="tbl" sz="quarter" idx="15"/>
          </p:nvPr>
        </p:nvSpPr>
        <p:spPr>
          <a:xfrm>
            <a:off x="12574571" y="1143143"/>
            <a:ext cx="10669322" cy="10478822"/>
          </a:xfrm>
          <a:prstGeom prst="rect">
            <a:avLst/>
          </a:prstGeom>
        </p:spPr>
        <p:txBody>
          <a:bodyPr lIns="0" tIns="0" rIns="0" bIns="0"/>
          <a:lstStyle/>
          <a:p>
            <a:r>
              <a:rPr lang="nb-NO"/>
              <a:t>Klikk ikonet for å legge til en tabell</a:t>
            </a:r>
          </a:p>
        </p:txBody>
      </p:sp>
    </p:spTree>
    <p:extLst>
      <p:ext uri="{BB962C8B-B14F-4D97-AF65-F5344CB8AC3E}">
        <p14:creationId xmlns:p14="http://schemas.microsoft.com/office/powerpoint/2010/main" val="37432976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tel, undertittel og tabel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F9FF7-79BD-173E-F28E-A8B3730EC359}"/>
              </a:ext>
            </a:extLst>
          </p:cNvPr>
          <p:cNvSpPr>
            <a:spLocks noGrp="1"/>
          </p:cNvSpPr>
          <p:nvPr>
            <p:ph type="title"/>
          </p:nvPr>
        </p:nvSpPr>
        <p:spPr>
          <a:xfrm>
            <a:off x="1143143" y="1012537"/>
            <a:ext cx="18290286" cy="1077218"/>
          </a:xfrm>
        </p:spPr>
        <p:txBody>
          <a:bodyPr>
            <a:noAutofit/>
          </a:bodyPr>
          <a:lstStyle/>
          <a:p>
            <a:r>
              <a:rPr lang="nb-NO"/>
              <a:t>Klikk for å redigere tittelstil</a:t>
            </a:r>
          </a:p>
        </p:txBody>
      </p:sp>
      <p:sp>
        <p:nvSpPr>
          <p:cNvPr id="3" name="Plassholder for dato 2">
            <a:extLst>
              <a:ext uri="{FF2B5EF4-FFF2-40B4-BE49-F238E27FC236}">
                <a16:creationId xmlns:a16="http://schemas.microsoft.com/office/drawing/2014/main" id="{5E6F5B6E-E0F1-94B4-CD8E-334BE461C440}"/>
              </a:ext>
            </a:extLst>
          </p:cNvPr>
          <p:cNvSpPr>
            <a:spLocks noGrp="1"/>
          </p:cNvSpPr>
          <p:nvPr>
            <p:ph type="dt" sz="half" idx="10"/>
          </p:nvPr>
        </p:nvSpPr>
        <p:spPr/>
        <p:txBody>
          <a:bodyPr/>
          <a:lstStyle/>
          <a:p>
            <a:fld id="{7D3F8935-4464-452E-8EE4-87F86515F617}" type="datetime1">
              <a:rPr lang="nb-NO" smtClean="0"/>
              <a:t>18.10.2023</a:t>
            </a:fld>
            <a:endParaRPr lang="nb-NO"/>
          </a:p>
        </p:txBody>
      </p:sp>
      <p:sp>
        <p:nvSpPr>
          <p:cNvPr id="4" name="Plassholder for bunntekst 3">
            <a:extLst>
              <a:ext uri="{FF2B5EF4-FFF2-40B4-BE49-F238E27FC236}">
                <a16:creationId xmlns:a16="http://schemas.microsoft.com/office/drawing/2014/main" id="{6ADB4416-6879-11BB-66FC-EDA044787D17}"/>
              </a:ext>
            </a:extLst>
          </p:cNvPr>
          <p:cNvSpPr>
            <a:spLocks noGrp="1"/>
          </p:cNvSpPr>
          <p:nvPr>
            <p:ph type="ftr" sz="quarter" idx="11"/>
          </p:nvPr>
        </p:nvSpPr>
        <p:spPr/>
        <p:txBody>
          <a:body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F8D400EE-0883-12C0-047D-16D6ED13BF80}"/>
              </a:ext>
            </a:extLst>
          </p:cNvPr>
          <p:cNvSpPr>
            <a:spLocks noGrp="1"/>
          </p:cNvSpPr>
          <p:nvPr>
            <p:ph type="sldNum" sz="quarter" idx="12"/>
          </p:nvPr>
        </p:nvSpPr>
        <p:spPr/>
        <p:txBody>
          <a:bodyPr/>
          <a:lstStyle/>
          <a:p>
            <a:fld id="{F9601797-DC0E-45BC-9A66-B1CCC5925A5F}" type="slidenum">
              <a:rPr lang="nb-NO" smtClean="0"/>
              <a:pPr/>
              <a:t>‹#›</a:t>
            </a:fld>
            <a:endParaRPr lang="nb-NO"/>
          </a:p>
        </p:txBody>
      </p:sp>
      <p:sp>
        <p:nvSpPr>
          <p:cNvPr id="7" name="Plassholder for tekst 6">
            <a:extLst>
              <a:ext uri="{FF2B5EF4-FFF2-40B4-BE49-F238E27FC236}">
                <a16:creationId xmlns:a16="http://schemas.microsoft.com/office/drawing/2014/main" id="{3E0D878F-D4B6-0118-FD10-B50062FABE0F}"/>
              </a:ext>
            </a:extLst>
          </p:cNvPr>
          <p:cNvSpPr>
            <a:spLocks noGrp="1"/>
          </p:cNvSpPr>
          <p:nvPr>
            <p:ph type="body" idx="13" hasCustomPrompt="1"/>
          </p:nvPr>
        </p:nvSpPr>
        <p:spPr>
          <a:xfrm>
            <a:off x="1143144" y="2186860"/>
            <a:ext cx="18290288" cy="616772"/>
          </a:xfrm>
        </p:spPr>
        <p:txBody>
          <a:bodyPr lIns="0" tIns="0" rIns="0" bIns="0">
            <a:noAutofit/>
          </a:bodyPr>
          <a:lstStyle>
            <a:lvl1pPr marL="0" indent="0">
              <a:lnSpc>
                <a:spcPts val="5000"/>
              </a:lnSpc>
              <a:buNone/>
              <a:defRPr sz="4000">
                <a:solidFill>
                  <a:srgbClr val="7800F0"/>
                </a:solidFill>
              </a:defRPr>
            </a:lvl1pPr>
            <a:lvl2pPr marL="457155" indent="0">
              <a:lnSpc>
                <a:spcPts val="5020"/>
              </a:lnSpc>
              <a:buFont typeface="Arial" panose="020B0604020202020204" pitchFamily="34" charset="0"/>
              <a:buNone/>
              <a:defRPr sz="4000">
                <a:solidFill>
                  <a:srgbClr val="7800F0"/>
                </a:solidFill>
              </a:defRPr>
            </a:lvl2pPr>
          </a:lstStyle>
          <a:p>
            <a:pPr lvl="0"/>
            <a:r>
              <a:rPr lang="nb-NO"/>
              <a:t>Undertittel</a:t>
            </a:r>
          </a:p>
        </p:txBody>
      </p:sp>
      <p:sp>
        <p:nvSpPr>
          <p:cNvPr id="6" name="Plassholder for tabell 5">
            <a:extLst>
              <a:ext uri="{FF2B5EF4-FFF2-40B4-BE49-F238E27FC236}">
                <a16:creationId xmlns:a16="http://schemas.microsoft.com/office/drawing/2014/main" id="{4C3258CF-1A62-A074-E4E0-08B52F3A2A7F}"/>
              </a:ext>
            </a:extLst>
          </p:cNvPr>
          <p:cNvSpPr>
            <a:spLocks noGrp="1"/>
          </p:cNvSpPr>
          <p:nvPr>
            <p:ph type="tbl" sz="quarter" idx="15"/>
          </p:nvPr>
        </p:nvSpPr>
        <p:spPr>
          <a:xfrm>
            <a:off x="1143143" y="4153407"/>
            <a:ext cx="22100750" cy="7468522"/>
          </a:xfrm>
          <a:prstGeom prst="rect">
            <a:avLst/>
          </a:prstGeom>
        </p:spPr>
        <p:txBody>
          <a:bodyPr lIns="0" tIns="0" rIns="0" bIns="0"/>
          <a:lstStyle/>
          <a:p>
            <a:r>
              <a:rPr lang="nb-NO"/>
              <a:t>Klikk ikonet for å legge til en tabell</a:t>
            </a:r>
          </a:p>
        </p:txBody>
      </p:sp>
    </p:spTree>
    <p:extLst>
      <p:ext uri="{BB962C8B-B14F-4D97-AF65-F5344CB8AC3E}">
        <p14:creationId xmlns:p14="http://schemas.microsoft.com/office/powerpoint/2010/main" val="274242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vslutningsside med tekst">
    <p:bg>
      <p:bgPr>
        <a:solidFill>
          <a:srgbClr val="7800F0"/>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3BBD9B-4367-3935-9D71-4D76098A6C5B}"/>
              </a:ext>
            </a:extLst>
          </p:cNvPr>
          <p:cNvSpPr>
            <a:spLocks noGrp="1"/>
          </p:cNvSpPr>
          <p:nvPr>
            <p:ph type="title"/>
          </p:nvPr>
        </p:nvSpPr>
        <p:spPr>
          <a:xfrm>
            <a:off x="5917432" y="5102359"/>
            <a:ext cx="12547549" cy="3462486"/>
          </a:xfrm>
        </p:spPr>
        <p:txBody>
          <a:bodyPr>
            <a:noAutofit/>
          </a:bodyPr>
          <a:lstStyle>
            <a:lvl1pPr algn="ctr">
              <a:lnSpc>
                <a:spcPts val="13499"/>
              </a:lnSpc>
              <a:defRPr sz="11999">
                <a:solidFill>
                  <a:srgbClr val="FFD9B1"/>
                </a:solidFill>
                <a:latin typeface="ITC Clearface Pro" panose="02070503050705020404" pitchFamily="18" charset="0"/>
              </a:defRPr>
            </a:lvl1pPr>
          </a:lstStyle>
          <a:p>
            <a:r>
              <a:rPr lang="nb-NO"/>
              <a:t>Klikk for å redigere tittelstil</a:t>
            </a:r>
          </a:p>
        </p:txBody>
      </p:sp>
      <p:sp>
        <p:nvSpPr>
          <p:cNvPr id="6" name="Plassholder for dato 2">
            <a:extLst>
              <a:ext uri="{FF2B5EF4-FFF2-40B4-BE49-F238E27FC236}">
                <a16:creationId xmlns:a16="http://schemas.microsoft.com/office/drawing/2014/main" id="{C9E6C2FC-84A9-D810-20DE-AD8CE18D1EE6}"/>
              </a:ext>
            </a:extLst>
          </p:cNvPr>
          <p:cNvSpPr>
            <a:spLocks noGrp="1"/>
          </p:cNvSpPr>
          <p:nvPr>
            <p:ph type="dt" sz="half" idx="10"/>
          </p:nvPr>
        </p:nvSpPr>
        <p:spPr>
          <a:xfrm>
            <a:off x="0" y="-210583"/>
            <a:ext cx="5486043" cy="30778"/>
          </a:xfrm>
        </p:spPr>
        <p:txBody>
          <a:bodyPr lIns="0" tIns="0" rIns="0" bIns="0"/>
          <a:lstStyle/>
          <a:p>
            <a:fld id="{FCD75784-D922-4D22-A5C2-A84FA8BDEEB7}" type="datetime1">
              <a:rPr lang="nb-NO" smtClean="0"/>
              <a:t>18.10.2023</a:t>
            </a:fld>
            <a:endParaRPr lang="nb-NO"/>
          </a:p>
        </p:txBody>
      </p:sp>
      <p:sp>
        <p:nvSpPr>
          <p:cNvPr id="7" name="Plassholder for bunntekst 3">
            <a:extLst>
              <a:ext uri="{FF2B5EF4-FFF2-40B4-BE49-F238E27FC236}">
                <a16:creationId xmlns:a16="http://schemas.microsoft.com/office/drawing/2014/main" id="{B71F9E44-786F-563C-5027-2097EC6A3594}"/>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8" name="Plassholder for lysbildenummer 4">
            <a:extLst>
              <a:ext uri="{FF2B5EF4-FFF2-40B4-BE49-F238E27FC236}">
                <a16:creationId xmlns:a16="http://schemas.microsoft.com/office/drawing/2014/main" id="{369D2803-7C16-9E2B-7805-524DFA2B4882}"/>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pic>
        <p:nvPicPr>
          <p:cNvPr id="9" name="logo">
            <a:extLst>
              <a:ext uri="{FF2B5EF4-FFF2-40B4-BE49-F238E27FC236}">
                <a16:creationId xmlns:a16="http://schemas.microsoft.com/office/drawing/2014/main" id="{C2F3148B-613B-1A71-55DB-672FF566328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51606" y="12041093"/>
            <a:ext cx="3679201" cy="847682"/>
          </a:xfrm>
          <a:prstGeom prst="rect">
            <a:avLst/>
          </a:prstGeom>
        </p:spPr>
      </p:pic>
      <p:sp>
        <p:nvSpPr>
          <p:cNvPr id="3" name="addin_logo" hidden="1">
            <a:extLst>
              <a:ext uri="{FF2B5EF4-FFF2-40B4-BE49-F238E27FC236}">
                <a16:creationId xmlns:a16="http://schemas.microsoft.com/office/drawing/2014/main" id="{E17C31F7-159D-182E-3F2D-A04B1049234D}"/>
              </a:ext>
            </a:extLst>
          </p:cNvPr>
          <p:cNvSpPr/>
          <p:nvPr userDrawn="1"/>
        </p:nvSpPr>
        <p:spPr>
          <a:xfrm>
            <a:off x="1305227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a:t>addin_logo</a:t>
            </a:r>
          </a:p>
        </p:txBody>
      </p:sp>
      <p:sp>
        <p:nvSpPr>
          <p:cNvPr id="4" name="addin_colorlist" hidden="1">
            <a:extLst>
              <a:ext uri="{FF2B5EF4-FFF2-40B4-BE49-F238E27FC236}">
                <a16:creationId xmlns:a16="http://schemas.microsoft.com/office/drawing/2014/main" id="{A1D83D77-7F9C-6125-4F7A-DC117A8C5B61}"/>
              </a:ext>
            </a:extLst>
          </p:cNvPr>
          <p:cNvSpPr/>
          <p:nvPr userDrawn="1"/>
        </p:nvSpPr>
        <p:spPr>
          <a:xfrm>
            <a:off x="897369" y="-1968017"/>
            <a:ext cx="20242324"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1828801" rtl="0" eaLnBrk="1" fontAlgn="auto" latinLnBrk="0" hangingPunct="1">
              <a:lnSpc>
                <a:spcPct val="100000"/>
              </a:lnSpc>
              <a:spcBef>
                <a:spcPts val="0"/>
              </a:spcBef>
              <a:spcAft>
                <a:spcPts val="0"/>
              </a:spcAft>
              <a:buClrTx/>
              <a:buSzTx/>
              <a:buFontTx/>
              <a:buNone/>
              <a:tabLst/>
              <a:defRPr/>
            </a:pPr>
            <a:r>
              <a:rPr lang="en-US" sz="1600"/>
              <a:t>sisteside1,sisteside2</a:t>
            </a:r>
            <a:endParaRPr lang="nb-NO" sz="1600"/>
          </a:p>
        </p:txBody>
      </p:sp>
      <p:sp>
        <p:nvSpPr>
          <p:cNvPr id="5" name="addin_background" hidden="1">
            <a:extLst>
              <a:ext uri="{FF2B5EF4-FFF2-40B4-BE49-F238E27FC236}">
                <a16:creationId xmlns:a16="http://schemas.microsoft.com/office/drawing/2014/main" id="{C3FA7C5D-9F91-BD15-A360-5525FB162312}"/>
              </a:ext>
            </a:extLst>
          </p:cNvPr>
          <p:cNvSpPr/>
          <p:nvPr userDrawn="1"/>
        </p:nvSpPr>
        <p:spPr>
          <a:xfrm>
            <a:off x="7664029" y="14544645"/>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addin_background</a:t>
            </a:r>
            <a:endParaRPr lang="nb-NO" sz="1600"/>
          </a:p>
        </p:txBody>
      </p:sp>
      <p:sp>
        <p:nvSpPr>
          <p:cNvPr id="10" name="addin_text" hidden="1">
            <a:extLst>
              <a:ext uri="{FF2B5EF4-FFF2-40B4-BE49-F238E27FC236}">
                <a16:creationId xmlns:a16="http://schemas.microsoft.com/office/drawing/2014/main" id="{EE85E1A1-86D5-629E-E4E5-82BFFFD5B018}"/>
              </a:ext>
            </a:extLst>
          </p:cNvPr>
          <p:cNvSpPr/>
          <p:nvPr userDrawn="1"/>
        </p:nvSpPr>
        <p:spPr>
          <a:xfrm>
            <a:off x="10358150" y="14544643"/>
            <a:ext cx="2356947" cy="338554"/>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600" err="1"/>
              <a:t>addin_text</a:t>
            </a:r>
            <a:endParaRPr lang="nb-NO" sz="1600"/>
          </a:p>
        </p:txBody>
      </p:sp>
      <p:sp>
        <p:nvSpPr>
          <p:cNvPr id="12" name="Plassholder for tekst 9">
            <a:extLst>
              <a:ext uri="{FF2B5EF4-FFF2-40B4-BE49-F238E27FC236}">
                <a16:creationId xmlns:a16="http://schemas.microsoft.com/office/drawing/2014/main" id="{20DC9B69-21D1-D927-7D5D-D88CB2CC73DE}"/>
              </a:ext>
            </a:extLst>
          </p:cNvPr>
          <p:cNvSpPr>
            <a:spLocks noGrp="1"/>
          </p:cNvSpPr>
          <p:nvPr>
            <p:ph type="body" sz="quarter" idx="15" hasCustomPrompt="1"/>
          </p:nvPr>
        </p:nvSpPr>
        <p:spPr>
          <a:xfrm>
            <a:off x="10351606" y="12041093"/>
            <a:ext cx="3679201" cy="847682"/>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2047520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vslutningsside med bilde">
    <p:spTree>
      <p:nvGrpSpPr>
        <p:cNvPr id="1" name=""/>
        <p:cNvGrpSpPr/>
        <p:nvPr/>
      </p:nvGrpSpPr>
      <p:grpSpPr>
        <a:xfrm>
          <a:off x="0" y="0"/>
          <a:ext cx="0" cy="0"/>
          <a:chOff x="0" y="0"/>
          <a:chExt cx="0" cy="0"/>
        </a:xfrm>
      </p:grpSpPr>
      <p:sp>
        <p:nvSpPr>
          <p:cNvPr id="6" name="Plassholder for bilde 7">
            <a:extLst>
              <a:ext uri="{FF2B5EF4-FFF2-40B4-BE49-F238E27FC236}">
                <a16:creationId xmlns:a16="http://schemas.microsoft.com/office/drawing/2014/main" id="{D6D40E3B-0E7F-1BC8-0B45-FB97F86C2522}"/>
              </a:ext>
            </a:extLst>
          </p:cNvPr>
          <p:cNvSpPr>
            <a:spLocks noGrp="1"/>
          </p:cNvSpPr>
          <p:nvPr>
            <p:ph type="pic" sz="quarter" idx="13" hasCustomPrompt="1"/>
          </p:nvPr>
        </p:nvSpPr>
        <p:spPr>
          <a:xfrm>
            <a:off x="0" y="0"/>
            <a:ext cx="24382413"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Sett inn bilde her via «Sett inn» -&gt;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3275C3BA-1B32-44F3-8E27-F5CE11933B84}"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8" name="Plassholder for tekst 9">
            <a:extLst>
              <a:ext uri="{FF2B5EF4-FFF2-40B4-BE49-F238E27FC236}">
                <a16:creationId xmlns:a16="http://schemas.microsoft.com/office/drawing/2014/main" id="{495DA65F-73FD-A97D-6C93-B01CDECA513F}"/>
              </a:ext>
            </a:extLst>
          </p:cNvPr>
          <p:cNvSpPr>
            <a:spLocks noGrp="1"/>
          </p:cNvSpPr>
          <p:nvPr>
            <p:ph type="body" sz="quarter" idx="15" hasCustomPrompt="1"/>
          </p:nvPr>
        </p:nvSpPr>
        <p:spPr>
          <a:xfrm>
            <a:off x="8057350" y="5903046"/>
            <a:ext cx="8267714" cy="1911588"/>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2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2788563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vslutningsside med bilde lys logo">
    <p:spTree>
      <p:nvGrpSpPr>
        <p:cNvPr id="1" name=""/>
        <p:cNvGrpSpPr/>
        <p:nvPr/>
      </p:nvGrpSpPr>
      <p:grpSpPr>
        <a:xfrm>
          <a:off x="0" y="0"/>
          <a:ext cx="0" cy="0"/>
          <a:chOff x="0" y="0"/>
          <a:chExt cx="0" cy="0"/>
        </a:xfrm>
      </p:grpSpPr>
      <p:sp>
        <p:nvSpPr>
          <p:cNvPr id="6" name="Plassholder for bilde 7">
            <a:extLst>
              <a:ext uri="{FF2B5EF4-FFF2-40B4-BE49-F238E27FC236}">
                <a16:creationId xmlns:a16="http://schemas.microsoft.com/office/drawing/2014/main" id="{D6D40E3B-0E7F-1BC8-0B45-FB97F86C2522}"/>
              </a:ext>
            </a:extLst>
          </p:cNvPr>
          <p:cNvSpPr>
            <a:spLocks noGrp="1"/>
          </p:cNvSpPr>
          <p:nvPr>
            <p:ph type="pic" sz="quarter" idx="13" hasCustomPrompt="1"/>
          </p:nvPr>
        </p:nvSpPr>
        <p:spPr>
          <a:xfrm>
            <a:off x="0" y="0"/>
            <a:ext cx="24382413" cy="1371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tIns="1510455"/>
          <a:lstStyle>
            <a:lvl1pPr marL="457155" indent="-457155" algn="ctr" defTabSz="1828619" rtl="0" eaLnBrk="1" latinLnBrk="0" hangingPunct="1">
              <a:lnSpc>
                <a:spcPts val="4000"/>
              </a:lnSpc>
              <a:spcBef>
                <a:spcPts val="4000"/>
              </a:spcBef>
              <a:buFont typeface="Arial" panose="020B0604020202020204" pitchFamily="34" charset="0"/>
              <a:buNone/>
              <a:defRPr sz="3000">
                <a:solidFill>
                  <a:schemeClr val="dk1"/>
                </a:solidFill>
              </a:defRPr>
            </a:lvl1pPr>
          </a:lstStyle>
          <a:p>
            <a:r>
              <a:rPr lang="nb-NO"/>
              <a:t>Sett inn bilde her via «Sett inn» -&gt; «Bilde»</a:t>
            </a:r>
          </a:p>
        </p:txBody>
      </p:sp>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97B4B35B-B345-441C-B36D-961EFAAF5F6B}"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8" name="Plassholder for tekst 9">
            <a:extLst>
              <a:ext uri="{FF2B5EF4-FFF2-40B4-BE49-F238E27FC236}">
                <a16:creationId xmlns:a16="http://schemas.microsoft.com/office/drawing/2014/main" id="{495DA65F-73FD-A97D-6C93-B01CDECA513F}"/>
              </a:ext>
            </a:extLst>
          </p:cNvPr>
          <p:cNvSpPr>
            <a:spLocks noGrp="1"/>
          </p:cNvSpPr>
          <p:nvPr>
            <p:ph type="body" sz="quarter" idx="15" hasCustomPrompt="1"/>
          </p:nvPr>
        </p:nvSpPr>
        <p:spPr>
          <a:xfrm>
            <a:off x="8057350" y="5903046"/>
            <a:ext cx="8267714" cy="1911588"/>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2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1517338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Avslutningsside med former">
    <p:spTree>
      <p:nvGrpSpPr>
        <p:cNvPr id="1" name=""/>
        <p:cNvGrpSpPr/>
        <p:nvPr/>
      </p:nvGrpSpPr>
      <p:grpSpPr>
        <a:xfrm>
          <a:off x="0" y="0"/>
          <a:ext cx="0" cy="0"/>
          <a:chOff x="0" y="0"/>
          <a:chExt cx="0" cy="0"/>
        </a:xfrm>
      </p:grpSpPr>
      <p:pic>
        <p:nvPicPr>
          <p:cNvPr id="7" name="Grafikk 6">
            <a:extLst>
              <a:ext uri="{FF2B5EF4-FFF2-40B4-BE49-F238E27FC236}">
                <a16:creationId xmlns:a16="http://schemas.microsoft.com/office/drawing/2014/main" id="{9CC04F85-5392-88E3-7C22-8708AEBA4F6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 r="3"/>
          <a:stretch>
            <a:fillRect/>
          </a:stretch>
        </p:blipFill>
        <p:spPr>
          <a:xfrm>
            <a:off x="-1" y="0"/>
            <a:ext cx="24382415" cy="13716000"/>
          </a:xfrm>
          <a:prstGeom prst="rect">
            <a:avLst/>
          </a:prstGeom>
        </p:spPr>
      </p:pic>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081C9EF3-BBB2-45EA-BF38-14B34EE90562}"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8" name="Plassholder for tekst 9">
            <a:extLst>
              <a:ext uri="{FF2B5EF4-FFF2-40B4-BE49-F238E27FC236}">
                <a16:creationId xmlns:a16="http://schemas.microsoft.com/office/drawing/2014/main" id="{495DA65F-73FD-A97D-6C93-B01CDECA513F}"/>
              </a:ext>
            </a:extLst>
          </p:cNvPr>
          <p:cNvSpPr>
            <a:spLocks noGrp="1"/>
          </p:cNvSpPr>
          <p:nvPr>
            <p:ph type="body" sz="quarter" idx="15" hasCustomPrompt="1"/>
          </p:nvPr>
        </p:nvSpPr>
        <p:spPr>
          <a:xfrm>
            <a:off x="8057350" y="5903046"/>
            <a:ext cx="8267714" cy="1911588"/>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2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649279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vslutningsside med former #2">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CA7570BA-14BB-A092-775D-EF60D9FEBF0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24382413" cy="13716000"/>
          </a:xfrm>
          <a:prstGeom prst="rect">
            <a:avLst/>
          </a:prstGeom>
        </p:spPr>
      </p:pic>
      <p:sp>
        <p:nvSpPr>
          <p:cNvPr id="3" name="Plassholder for dato 2">
            <a:extLst>
              <a:ext uri="{FF2B5EF4-FFF2-40B4-BE49-F238E27FC236}">
                <a16:creationId xmlns:a16="http://schemas.microsoft.com/office/drawing/2014/main" id="{3764F35F-B45F-8774-40B2-A05DE75F5408}"/>
              </a:ext>
            </a:extLst>
          </p:cNvPr>
          <p:cNvSpPr>
            <a:spLocks noGrp="1"/>
          </p:cNvSpPr>
          <p:nvPr>
            <p:ph type="dt" sz="half" idx="10"/>
          </p:nvPr>
        </p:nvSpPr>
        <p:spPr>
          <a:xfrm>
            <a:off x="0" y="-210583"/>
            <a:ext cx="5486043" cy="30778"/>
          </a:xfrm>
        </p:spPr>
        <p:txBody>
          <a:bodyPr lIns="0" tIns="0" rIns="0" bIns="0"/>
          <a:lstStyle/>
          <a:p>
            <a:fld id="{E1F35954-8ECB-418C-9947-7D8AA7EAFAB0}" type="datetime1">
              <a:rPr lang="nb-NO" smtClean="0"/>
              <a:t>18.10.2023</a:t>
            </a:fld>
            <a:endParaRPr lang="nb-NO"/>
          </a:p>
        </p:txBody>
      </p:sp>
      <p:sp>
        <p:nvSpPr>
          <p:cNvPr id="4" name="Plassholder for bunntekst 3">
            <a:extLst>
              <a:ext uri="{FF2B5EF4-FFF2-40B4-BE49-F238E27FC236}">
                <a16:creationId xmlns:a16="http://schemas.microsoft.com/office/drawing/2014/main" id="{4C278FB9-523B-64AF-8025-99C579C9E868}"/>
              </a:ext>
            </a:extLst>
          </p:cNvPr>
          <p:cNvSpPr>
            <a:spLocks noGrp="1"/>
          </p:cNvSpPr>
          <p:nvPr>
            <p:ph type="ftr" sz="quarter" idx="11"/>
          </p:nvPr>
        </p:nvSpPr>
        <p:spPr>
          <a:xfrm>
            <a:off x="0" y="-210583"/>
            <a:ext cx="5486043" cy="30778"/>
          </a:xfrm>
        </p:spPr>
        <p:txBody>
          <a:bodyPr lIns="0" tIns="0" rIns="0" bIns="0"/>
          <a:lstStyle>
            <a:lvl1pPr>
              <a:lnSpc>
                <a:spcPct val="100000"/>
              </a:lnSpc>
              <a:defRPr sz="200"/>
            </a:lvl1pPr>
          </a:lstStyle>
          <a:p>
            <a:r>
              <a:rPr lang="nb-NO"/>
              <a:t>Navn på enhet / fakultet / institutt / presentasjon</a:t>
            </a:r>
          </a:p>
        </p:txBody>
      </p:sp>
      <p:sp>
        <p:nvSpPr>
          <p:cNvPr id="5" name="Plassholder for lysbildenummer 4">
            <a:extLst>
              <a:ext uri="{FF2B5EF4-FFF2-40B4-BE49-F238E27FC236}">
                <a16:creationId xmlns:a16="http://schemas.microsoft.com/office/drawing/2014/main" id="{80771FCB-ACC5-C9ED-0F4A-BC5DAD744774}"/>
              </a:ext>
            </a:extLst>
          </p:cNvPr>
          <p:cNvSpPr>
            <a:spLocks noGrp="1"/>
          </p:cNvSpPr>
          <p:nvPr>
            <p:ph type="sldNum" sz="quarter" idx="12"/>
          </p:nvPr>
        </p:nvSpPr>
        <p:spPr>
          <a:xfrm>
            <a:off x="0" y="-210583"/>
            <a:ext cx="5486043" cy="30778"/>
          </a:xfrm>
        </p:spPr>
        <p:txBody>
          <a:bodyPr lIns="0" tIns="0" rIns="0" bIns="0"/>
          <a:lstStyle>
            <a:lvl1pPr>
              <a:lnSpc>
                <a:spcPct val="100000"/>
              </a:lnSpc>
              <a:defRPr sz="200"/>
            </a:lvl1pPr>
          </a:lstStyle>
          <a:p>
            <a:fld id="{F9601797-DC0E-45BC-9A66-B1CCC5925A5F}" type="slidenum">
              <a:rPr lang="nb-NO" smtClean="0"/>
              <a:pPr/>
              <a:t>‹#›</a:t>
            </a:fld>
            <a:endParaRPr lang="nb-NO"/>
          </a:p>
        </p:txBody>
      </p:sp>
      <p:sp>
        <p:nvSpPr>
          <p:cNvPr id="8" name="Plassholder for tekst 9">
            <a:extLst>
              <a:ext uri="{FF2B5EF4-FFF2-40B4-BE49-F238E27FC236}">
                <a16:creationId xmlns:a16="http://schemas.microsoft.com/office/drawing/2014/main" id="{495DA65F-73FD-A97D-6C93-B01CDECA513F}"/>
              </a:ext>
            </a:extLst>
          </p:cNvPr>
          <p:cNvSpPr>
            <a:spLocks noGrp="1"/>
          </p:cNvSpPr>
          <p:nvPr>
            <p:ph type="body" sz="quarter" idx="15" hasCustomPrompt="1"/>
          </p:nvPr>
        </p:nvSpPr>
        <p:spPr>
          <a:xfrm>
            <a:off x="8057350" y="5903046"/>
            <a:ext cx="8267714" cy="1911588"/>
          </a:xfrm>
          <a:prstGeom prst="rect">
            <a:avLst/>
          </a:prstGeo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200">
                <a:solidFill>
                  <a:srgbClr val="000000"/>
                </a:solidFill>
              </a:defRPr>
            </a:lvl1pPr>
            <a:lvl2pPr>
              <a:defRPr sz="200">
                <a:solidFill>
                  <a:srgbClr val="000000"/>
                </a:solidFill>
              </a:defRPr>
            </a:lvl2pPr>
            <a:lvl3pPr>
              <a:defRPr sz="200">
                <a:solidFill>
                  <a:srgbClr val="000000"/>
                </a:solidFill>
              </a:defRPr>
            </a:lvl3pPr>
            <a:lvl4pPr>
              <a:defRPr sz="200">
                <a:solidFill>
                  <a:srgbClr val="000000"/>
                </a:solidFill>
              </a:defRPr>
            </a:lvl4pPr>
            <a:lvl5pPr>
              <a:defRPr sz="200">
                <a:solidFill>
                  <a:srgbClr val="000000"/>
                </a:solidFill>
              </a:defRPr>
            </a:lvl5pPr>
          </a:lstStyle>
          <a:p>
            <a:pPr lvl="0"/>
            <a:r>
              <a:rPr lang="nb-NO"/>
              <a:t> </a:t>
            </a:r>
          </a:p>
        </p:txBody>
      </p:sp>
    </p:spTree>
    <p:extLst>
      <p:ext uri="{BB962C8B-B14F-4D97-AF65-F5344CB8AC3E}">
        <p14:creationId xmlns:p14="http://schemas.microsoft.com/office/powerpoint/2010/main" val="161499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5B2ACF1-FF09-CADB-2BF2-4244776682BA}"/>
              </a:ext>
            </a:extLst>
          </p:cNvPr>
          <p:cNvSpPr>
            <a:spLocks noGrp="1"/>
          </p:cNvSpPr>
          <p:nvPr>
            <p:ph type="title"/>
          </p:nvPr>
        </p:nvSpPr>
        <p:spPr>
          <a:xfrm>
            <a:off x="1143143" y="1012536"/>
            <a:ext cx="18290286" cy="2154436"/>
          </a:xfrm>
          <a:prstGeom prst="rect">
            <a:avLst/>
          </a:prstGeom>
        </p:spPr>
        <p:txBody>
          <a:bodyPr vert="horz" wrap="square" lIns="0" tIns="0" rIns="0" bIns="0" rtlCol="0" anchor="t">
            <a:noAutofit/>
          </a:bodyPr>
          <a:lstStyle/>
          <a:p>
            <a:r>
              <a:rPr lang="nb-NO"/>
              <a:t>Klikk for å redigere tittelstil</a:t>
            </a:r>
          </a:p>
        </p:txBody>
      </p:sp>
      <p:sp>
        <p:nvSpPr>
          <p:cNvPr id="3" name="Plassholder for tekst 2">
            <a:extLst>
              <a:ext uri="{FF2B5EF4-FFF2-40B4-BE49-F238E27FC236}">
                <a16:creationId xmlns:a16="http://schemas.microsoft.com/office/drawing/2014/main" id="{54AABBF2-CF9F-F018-E522-F2044C4F7946}"/>
              </a:ext>
            </a:extLst>
          </p:cNvPr>
          <p:cNvSpPr>
            <a:spLocks noGrp="1"/>
          </p:cNvSpPr>
          <p:nvPr>
            <p:ph type="body" idx="1"/>
          </p:nvPr>
        </p:nvSpPr>
        <p:spPr>
          <a:xfrm>
            <a:off x="1143144" y="4069976"/>
            <a:ext cx="18290288" cy="7552276"/>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3FF67F4-FE10-ACFC-ADDA-335A7B6E4E0A}"/>
              </a:ext>
            </a:extLst>
          </p:cNvPr>
          <p:cNvSpPr>
            <a:spLocks noGrp="1"/>
          </p:cNvSpPr>
          <p:nvPr>
            <p:ph type="dt" sz="half" idx="2"/>
          </p:nvPr>
        </p:nvSpPr>
        <p:spPr>
          <a:xfrm>
            <a:off x="0" y="-210583"/>
            <a:ext cx="5486043" cy="30778"/>
          </a:xfrm>
          <a:prstGeom prst="rect">
            <a:avLst/>
          </a:prstGeom>
        </p:spPr>
        <p:txBody>
          <a:bodyPr vert="horz" lIns="0" tIns="0" rIns="0" bIns="0" rtlCol="0" anchor="ctr">
            <a:spAutoFit/>
          </a:bodyPr>
          <a:lstStyle>
            <a:lvl1pPr algn="l">
              <a:lnSpc>
                <a:spcPct val="100000"/>
              </a:lnSpc>
              <a:defRPr sz="200">
                <a:solidFill>
                  <a:schemeClr val="dk1"/>
                </a:solidFill>
              </a:defRPr>
            </a:lvl1pPr>
          </a:lstStyle>
          <a:p>
            <a:fld id="{677D2BBB-91DB-4037-B042-D0463FECDECE}" type="datetime1">
              <a:rPr lang="nb-NO" smtClean="0"/>
              <a:t>18.10.2023</a:t>
            </a:fld>
            <a:endParaRPr lang="nb-NO"/>
          </a:p>
        </p:txBody>
      </p:sp>
      <p:sp>
        <p:nvSpPr>
          <p:cNvPr id="5" name="Plassholder for bunntekst 4">
            <a:extLst>
              <a:ext uri="{FF2B5EF4-FFF2-40B4-BE49-F238E27FC236}">
                <a16:creationId xmlns:a16="http://schemas.microsoft.com/office/drawing/2014/main" id="{72896FC8-091B-2CD0-2C3C-E0FBA6C0667E}"/>
              </a:ext>
            </a:extLst>
          </p:cNvPr>
          <p:cNvSpPr>
            <a:spLocks noGrp="1"/>
          </p:cNvSpPr>
          <p:nvPr>
            <p:ph type="ftr" sz="quarter" idx="3"/>
          </p:nvPr>
        </p:nvSpPr>
        <p:spPr>
          <a:xfrm>
            <a:off x="7127587" y="12654999"/>
            <a:ext cx="10127239" cy="307778"/>
          </a:xfrm>
          <a:prstGeom prst="rect">
            <a:avLst/>
          </a:prstGeom>
        </p:spPr>
        <p:txBody>
          <a:bodyPr vert="horz" wrap="square" lIns="0" tIns="0" rIns="0" bIns="0" rtlCol="0" anchor="ctr">
            <a:spAutoFit/>
          </a:bodyPr>
          <a:lstStyle>
            <a:lvl1pPr algn="ctr">
              <a:lnSpc>
                <a:spcPts val="2400"/>
              </a:lnSpc>
              <a:defRPr sz="2000">
                <a:solidFill>
                  <a:schemeClr val="dk1"/>
                </a:solidFill>
              </a:defRPr>
            </a:lvl1pPr>
          </a:lstStyle>
          <a:p>
            <a:r>
              <a:rPr lang="nb-NO"/>
              <a:t>Navn på enhet / fakultet / institutt / presentasjon</a:t>
            </a:r>
          </a:p>
        </p:txBody>
      </p:sp>
      <p:sp>
        <p:nvSpPr>
          <p:cNvPr id="6" name="Plassholder for lysbildenummer 5">
            <a:extLst>
              <a:ext uri="{FF2B5EF4-FFF2-40B4-BE49-F238E27FC236}">
                <a16:creationId xmlns:a16="http://schemas.microsoft.com/office/drawing/2014/main" id="{8D6A1866-597C-67FF-F7CE-09CFFEF8C4B4}"/>
              </a:ext>
            </a:extLst>
          </p:cNvPr>
          <p:cNvSpPr>
            <a:spLocks noGrp="1"/>
          </p:cNvSpPr>
          <p:nvPr>
            <p:ph type="sldNum" sz="quarter" idx="4"/>
          </p:nvPr>
        </p:nvSpPr>
        <p:spPr>
          <a:xfrm>
            <a:off x="20791024" y="12654999"/>
            <a:ext cx="2446447" cy="307778"/>
          </a:xfrm>
          <a:prstGeom prst="rect">
            <a:avLst/>
          </a:prstGeom>
        </p:spPr>
        <p:txBody>
          <a:bodyPr vert="horz" wrap="square" lIns="0" tIns="0" rIns="0" bIns="0" rtlCol="0" anchor="ctr">
            <a:spAutoFit/>
          </a:bodyPr>
          <a:lstStyle>
            <a:lvl1pPr algn="r">
              <a:lnSpc>
                <a:spcPts val="2400"/>
              </a:lnSpc>
              <a:defRPr sz="2000">
                <a:solidFill>
                  <a:schemeClr val="dk1"/>
                </a:solidFill>
              </a:defRPr>
            </a:lvl1pPr>
          </a:lstStyle>
          <a:p>
            <a:fld id="{F9601797-DC0E-45BC-9A66-B1CCC5925A5F}" type="slidenum">
              <a:rPr lang="nb-NO" smtClean="0"/>
              <a:pPr/>
              <a:t>‹#›</a:t>
            </a:fld>
            <a:endParaRPr lang="nb-NO"/>
          </a:p>
        </p:txBody>
      </p:sp>
      <p:pic>
        <p:nvPicPr>
          <p:cNvPr id="13" name="Grafikk 12">
            <a:extLst>
              <a:ext uri="{FF2B5EF4-FFF2-40B4-BE49-F238E27FC236}">
                <a16:creationId xmlns:a16="http://schemas.microsoft.com/office/drawing/2014/main" id="{975E6E6E-57FD-EB89-1090-CD0439890873}"/>
              </a:ext>
            </a:extLst>
          </p:cNvPr>
          <p:cNvPicPr>
            <a:picLocks noChangeAspect="1"/>
          </p:cNvPicPr>
          <p:nvPr userDrawn="1"/>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143144" y="12263639"/>
            <a:ext cx="2717999" cy="626222"/>
          </a:xfrm>
          <a:prstGeom prst="rect">
            <a:avLst/>
          </a:prstGeom>
        </p:spPr>
      </p:pic>
      <p:sp>
        <p:nvSpPr>
          <p:cNvPr id="7" name="lastID" hidden="1">
            <a:extLst>
              <a:ext uri="{FF2B5EF4-FFF2-40B4-BE49-F238E27FC236}">
                <a16:creationId xmlns:a16="http://schemas.microsoft.com/office/drawing/2014/main" id="{10460A54-0FF6-F956-6950-FA866AE9EDFA}"/>
              </a:ext>
            </a:extLst>
          </p:cNvPr>
          <p:cNvSpPr/>
          <p:nvPr userDrawn="1"/>
        </p:nvSpPr>
        <p:spPr>
          <a:xfrm>
            <a:off x="1341034" y="-1463040"/>
            <a:ext cx="2520110" cy="580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7200"/>
              <a:t>sisteside2</a:t>
            </a:r>
          </a:p>
        </p:txBody>
      </p:sp>
    </p:spTree>
    <p:extLst>
      <p:ext uri="{BB962C8B-B14F-4D97-AF65-F5344CB8AC3E}">
        <p14:creationId xmlns:p14="http://schemas.microsoft.com/office/powerpoint/2010/main" val="31477384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71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Lst>
  <p:hf hdr="0" ftr="0" dt="0"/>
  <p:txStyles>
    <p:titleStyle>
      <a:lvl1pPr algn="l" defTabSz="1828619" rtl="0" eaLnBrk="1" latinLnBrk="0" hangingPunct="1">
        <a:lnSpc>
          <a:spcPts val="8400"/>
        </a:lnSpc>
        <a:spcBef>
          <a:spcPct val="0"/>
        </a:spcBef>
        <a:buNone/>
        <a:defRPr sz="7200" kern="1200">
          <a:solidFill>
            <a:schemeClr val="tx1"/>
          </a:solidFill>
          <a:latin typeface="+mj-lt"/>
          <a:ea typeface="+mj-ea"/>
          <a:cs typeface="+mj-cs"/>
        </a:defRPr>
      </a:lvl1pPr>
    </p:titleStyle>
    <p:bodyStyle>
      <a:lvl1pPr marL="457155" indent="-457155" algn="l" defTabSz="1828619" rtl="0" eaLnBrk="1" latinLnBrk="0" hangingPunct="1">
        <a:lnSpc>
          <a:spcPts val="4000"/>
        </a:lnSpc>
        <a:spcBef>
          <a:spcPts val="4000"/>
        </a:spcBef>
        <a:buFont typeface="Arial" panose="020B0604020202020204" pitchFamily="34" charset="0"/>
        <a:buChar char="•"/>
        <a:defRPr sz="3000" kern="1200">
          <a:solidFill>
            <a:schemeClr val="tx1"/>
          </a:solidFill>
          <a:latin typeface="+mn-lt"/>
          <a:ea typeface="+mn-ea"/>
          <a:cs typeface="+mn-cs"/>
        </a:defRPr>
      </a:lvl1pPr>
      <a:lvl2pPr marL="914308"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2pPr>
      <a:lvl3pPr marL="1371463"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3pPr>
      <a:lvl4pPr marL="1828617"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4pPr>
      <a:lvl5pPr marL="2285772"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5pPr>
      <a:lvl6pPr marL="5028699"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007"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315"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623"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nb-NO"/>
      </a:defPPr>
      <a:lvl1pPr marL="0" algn="l" defTabSz="1828619" rtl="0" eaLnBrk="1" latinLnBrk="0" hangingPunct="1">
        <a:defRPr sz="3600" kern="1200">
          <a:solidFill>
            <a:schemeClr val="tx1"/>
          </a:solidFill>
          <a:latin typeface="+mn-lt"/>
          <a:ea typeface="+mn-ea"/>
          <a:cs typeface="+mn-cs"/>
        </a:defRPr>
      </a:lvl1pPr>
      <a:lvl2pPr marL="914308" algn="l" defTabSz="1828619" rtl="0" eaLnBrk="1" latinLnBrk="0" hangingPunct="1">
        <a:defRPr sz="3600" kern="1200">
          <a:solidFill>
            <a:schemeClr val="tx1"/>
          </a:solidFill>
          <a:latin typeface="+mn-lt"/>
          <a:ea typeface="+mn-ea"/>
          <a:cs typeface="+mn-cs"/>
        </a:defRPr>
      </a:lvl2pPr>
      <a:lvl3pPr marL="1828619" algn="l" defTabSz="1828619" rtl="0" eaLnBrk="1" latinLnBrk="0" hangingPunct="1">
        <a:defRPr sz="3600" kern="1200">
          <a:solidFill>
            <a:schemeClr val="tx1"/>
          </a:solidFill>
          <a:latin typeface="+mn-lt"/>
          <a:ea typeface="+mn-ea"/>
          <a:cs typeface="+mn-cs"/>
        </a:defRPr>
      </a:lvl3pPr>
      <a:lvl4pPr marL="2742927" algn="l" defTabSz="1828619" rtl="0" eaLnBrk="1" latinLnBrk="0" hangingPunct="1">
        <a:defRPr sz="3600" kern="1200">
          <a:solidFill>
            <a:schemeClr val="tx1"/>
          </a:solidFill>
          <a:latin typeface="+mn-lt"/>
          <a:ea typeface="+mn-ea"/>
          <a:cs typeface="+mn-cs"/>
        </a:defRPr>
      </a:lvl4pPr>
      <a:lvl5pPr marL="3657235" algn="l" defTabSz="1828619" rtl="0" eaLnBrk="1" latinLnBrk="0" hangingPunct="1">
        <a:defRPr sz="3600" kern="1200">
          <a:solidFill>
            <a:schemeClr val="tx1"/>
          </a:solidFill>
          <a:latin typeface="+mn-lt"/>
          <a:ea typeface="+mn-ea"/>
          <a:cs typeface="+mn-cs"/>
        </a:defRPr>
      </a:lvl5pPr>
      <a:lvl6pPr marL="4571543" algn="l" defTabSz="1828619" rtl="0" eaLnBrk="1" latinLnBrk="0" hangingPunct="1">
        <a:defRPr sz="3600" kern="1200">
          <a:solidFill>
            <a:schemeClr val="tx1"/>
          </a:solidFill>
          <a:latin typeface="+mn-lt"/>
          <a:ea typeface="+mn-ea"/>
          <a:cs typeface="+mn-cs"/>
        </a:defRPr>
      </a:lvl6pPr>
      <a:lvl7pPr marL="5485852" algn="l" defTabSz="1828619" rtl="0" eaLnBrk="1" latinLnBrk="0" hangingPunct="1">
        <a:defRPr sz="3600" kern="1200">
          <a:solidFill>
            <a:schemeClr val="tx1"/>
          </a:solidFill>
          <a:latin typeface="+mn-lt"/>
          <a:ea typeface="+mn-ea"/>
          <a:cs typeface="+mn-cs"/>
        </a:defRPr>
      </a:lvl7pPr>
      <a:lvl8pPr marL="6400160" algn="l" defTabSz="1828619" rtl="0" eaLnBrk="1" latinLnBrk="0" hangingPunct="1">
        <a:defRPr sz="3600" kern="1200">
          <a:solidFill>
            <a:schemeClr val="tx1"/>
          </a:solidFill>
          <a:latin typeface="+mn-lt"/>
          <a:ea typeface="+mn-ea"/>
          <a:cs typeface="+mn-cs"/>
        </a:defRPr>
      </a:lvl8pPr>
      <a:lvl9pPr marL="7314468" algn="l" defTabSz="182861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7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assholder for tekst 14">
            <a:extLst>
              <a:ext uri="{FF2B5EF4-FFF2-40B4-BE49-F238E27FC236}">
                <a16:creationId xmlns:a16="http://schemas.microsoft.com/office/drawing/2014/main" id="{0065109A-B061-1574-A347-7F7E8C6FC0A6}"/>
              </a:ext>
            </a:extLst>
          </p:cNvPr>
          <p:cNvSpPr>
            <a:spLocks noGrp="1"/>
          </p:cNvSpPr>
          <p:nvPr>
            <p:ph type="body" sz="quarter" idx="16"/>
          </p:nvPr>
        </p:nvSpPr>
        <p:spPr/>
        <p:txBody>
          <a:bodyPr/>
          <a:lstStyle/>
          <a:p>
            <a:endParaRPr lang="nb-NO"/>
          </a:p>
        </p:txBody>
      </p:sp>
      <p:sp>
        <p:nvSpPr>
          <p:cNvPr id="14" name="Plassholder for tekst 13">
            <a:extLst>
              <a:ext uri="{FF2B5EF4-FFF2-40B4-BE49-F238E27FC236}">
                <a16:creationId xmlns:a16="http://schemas.microsoft.com/office/drawing/2014/main" id="{CF9FAF3D-3B00-0DBE-45C9-63B822FF4D01}"/>
              </a:ext>
            </a:extLst>
          </p:cNvPr>
          <p:cNvSpPr>
            <a:spLocks noGrp="1"/>
          </p:cNvSpPr>
          <p:nvPr>
            <p:ph type="body" sz="quarter" idx="15"/>
          </p:nvPr>
        </p:nvSpPr>
        <p:spPr/>
        <p:txBody>
          <a:bodyPr/>
          <a:lstStyle/>
          <a:p>
            <a:endParaRPr lang="nb-NO" dirty="0"/>
          </a:p>
        </p:txBody>
      </p:sp>
      <p:sp>
        <p:nvSpPr>
          <p:cNvPr id="13" name="Plassholder for tekst 12">
            <a:extLst>
              <a:ext uri="{FF2B5EF4-FFF2-40B4-BE49-F238E27FC236}">
                <a16:creationId xmlns:a16="http://schemas.microsoft.com/office/drawing/2014/main" id="{5A145571-A1F7-AD9F-ABFD-52AE77574F04}"/>
              </a:ext>
            </a:extLst>
          </p:cNvPr>
          <p:cNvSpPr>
            <a:spLocks noGrp="1"/>
          </p:cNvSpPr>
          <p:nvPr>
            <p:ph type="body" sz="quarter" idx="14"/>
          </p:nvPr>
        </p:nvSpPr>
        <p:spPr/>
        <p:txBody>
          <a:bodyPr/>
          <a:lstStyle/>
          <a:p>
            <a:endParaRPr lang="nb-NO" dirty="0"/>
          </a:p>
        </p:txBody>
      </p:sp>
      <p:sp>
        <p:nvSpPr>
          <p:cNvPr id="10" name="Tittel 9">
            <a:extLst>
              <a:ext uri="{FF2B5EF4-FFF2-40B4-BE49-F238E27FC236}">
                <a16:creationId xmlns:a16="http://schemas.microsoft.com/office/drawing/2014/main" id="{E001AE12-6D9F-7D97-DC6B-E60B1BF9A7F5}"/>
              </a:ext>
            </a:extLst>
          </p:cNvPr>
          <p:cNvSpPr>
            <a:spLocks noGrp="1"/>
          </p:cNvSpPr>
          <p:nvPr>
            <p:ph type="ctrTitle"/>
          </p:nvPr>
        </p:nvSpPr>
        <p:spPr>
          <a:xfrm>
            <a:off x="1143041" y="4726062"/>
            <a:ext cx="23074736" cy="2693046"/>
          </a:xfrm>
        </p:spPr>
        <p:txBody>
          <a:bodyPr/>
          <a:lstStyle/>
          <a:p>
            <a:r>
              <a:rPr lang="nb-NO" dirty="0">
                <a:latin typeface="ITC Clearface Pro"/>
              </a:rPr>
              <a:t>Kjønnsskjevhet i teknologiutvikling </a:t>
            </a:r>
            <a:endParaRPr lang="nb-NO" dirty="0"/>
          </a:p>
        </p:txBody>
      </p:sp>
      <p:sp>
        <p:nvSpPr>
          <p:cNvPr id="11" name="Undertittel 10">
            <a:extLst>
              <a:ext uri="{FF2B5EF4-FFF2-40B4-BE49-F238E27FC236}">
                <a16:creationId xmlns:a16="http://schemas.microsoft.com/office/drawing/2014/main" id="{5E6B4622-8B4C-979F-A7D5-63D6B6D9D93B}"/>
              </a:ext>
            </a:extLst>
          </p:cNvPr>
          <p:cNvSpPr>
            <a:spLocks noGrp="1"/>
          </p:cNvSpPr>
          <p:nvPr>
            <p:ph type="subTitle" idx="1"/>
          </p:nvPr>
        </p:nvSpPr>
        <p:spPr>
          <a:xfrm>
            <a:off x="1143144" y="6405306"/>
            <a:ext cx="12412157" cy="1547860"/>
          </a:xfrm>
        </p:spPr>
        <p:txBody>
          <a:bodyPr vert="horz" lIns="0" tIns="0" rIns="0" bIns="0" rtlCol="0" anchor="t">
            <a:noAutofit/>
          </a:bodyPr>
          <a:lstStyle/>
          <a:p>
            <a:r>
              <a:rPr lang="nb-NO" sz="6600" dirty="0"/>
              <a:t>Er kjønn kompetanse?</a:t>
            </a:r>
          </a:p>
          <a:p>
            <a:endParaRPr lang="nb-NO" sz="4800" dirty="0"/>
          </a:p>
        </p:txBody>
      </p:sp>
      <p:sp>
        <p:nvSpPr>
          <p:cNvPr id="8" name="Plassholder for lysbildenummer 7">
            <a:extLst>
              <a:ext uri="{FF2B5EF4-FFF2-40B4-BE49-F238E27FC236}">
                <a16:creationId xmlns:a16="http://schemas.microsoft.com/office/drawing/2014/main" id="{533F9018-7916-FBFC-5731-A1624A2BB65E}"/>
              </a:ext>
            </a:extLst>
          </p:cNvPr>
          <p:cNvSpPr>
            <a:spLocks noGrp="1"/>
          </p:cNvSpPr>
          <p:nvPr>
            <p:ph type="sldNum" sz="quarter" idx="12"/>
          </p:nvPr>
        </p:nvSpPr>
        <p:spPr>
          <a:xfrm>
            <a:off x="1" y="-124851"/>
            <a:ext cx="2446447" cy="30778"/>
          </a:xfrm>
        </p:spPr>
        <p:txBody>
          <a:bodyPr/>
          <a:lstStyle/>
          <a:p>
            <a:fld id="{F9601797-DC0E-45BC-9A66-B1CCC5925A5F}" type="slidenum">
              <a:rPr lang="nb-NO" smtClean="0"/>
              <a:pPr/>
              <a:t>1</a:t>
            </a:fld>
            <a:endParaRPr lang="nb-NO"/>
          </a:p>
        </p:txBody>
      </p:sp>
      <p:sp>
        <p:nvSpPr>
          <p:cNvPr id="12" name="Plassholder for tekst 11">
            <a:extLst>
              <a:ext uri="{FF2B5EF4-FFF2-40B4-BE49-F238E27FC236}">
                <a16:creationId xmlns:a16="http://schemas.microsoft.com/office/drawing/2014/main" id="{8E4E6B2F-B4E6-21E5-34C8-DA07C687C3EA}"/>
              </a:ext>
            </a:extLst>
          </p:cNvPr>
          <p:cNvSpPr>
            <a:spLocks noGrp="1"/>
          </p:cNvSpPr>
          <p:nvPr>
            <p:ph type="body" sz="quarter" idx="13"/>
          </p:nvPr>
        </p:nvSpPr>
        <p:spPr/>
        <p:txBody>
          <a:bodyPr/>
          <a:lstStyle/>
          <a:p>
            <a:endParaRPr lang="nb-NO"/>
          </a:p>
        </p:txBody>
      </p:sp>
      <p:sp>
        <p:nvSpPr>
          <p:cNvPr id="2" name="Undertittel 10">
            <a:extLst>
              <a:ext uri="{FF2B5EF4-FFF2-40B4-BE49-F238E27FC236}">
                <a16:creationId xmlns:a16="http://schemas.microsoft.com/office/drawing/2014/main" id="{F25433FE-5BDE-19BF-5E53-1AFCBCADB1F8}"/>
              </a:ext>
            </a:extLst>
          </p:cNvPr>
          <p:cNvSpPr txBox="1">
            <a:spLocks/>
          </p:cNvSpPr>
          <p:nvPr/>
        </p:nvSpPr>
        <p:spPr>
          <a:xfrm>
            <a:off x="1143041" y="10516936"/>
            <a:ext cx="12412157" cy="1547860"/>
          </a:xfrm>
          <a:prstGeom prst="rect">
            <a:avLst/>
          </a:prstGeom>
        </p:spPr>
        <p:txBody>
          <a:bodyPr vert="horz" lIns="0" tIns="0" rIns="0" bIns="0" rtlCol="0" anchor="t">
            <a:noAutofit/>
          </a:bodyPr>
          <a:lstStyle>
            <a:lvl1pPr marL="0" indent="0" algn="l" defTabSz="1828619" rtl="0" eaLnBrk="1" latinLnBrk="0" hangingPunct="1">
              <a:lnSpc>
                <a:spcPts val="4100"/>
              </a:lnSpc>
              <a:spcBef>
                <a:spcPts val="4000"/>
              </a:spcBef>
              <a:buFont typeface="Arial" panose="020B0604020202020204" pitchFamily="34" charset="0"/>
              <a:buNone/>
              <a:defRPr sz="3000" kern="1200">
                <a:solidFill>
                  <a:schemeClr val="lt1"/>
                </a:solidFill>
                <a:latin typeface="+mn-lt"/>
                <a:ea typeface="+mn-ea"/>
                <a:cs typeface="+mn-cs"/>
              </a:defRPr>
            </a:lvl1pPr>
            <a:lvl2pPr marL="914308" indent="0" algn="ctr" defTabSz="1828619" rtl="0" eaLnBrk="1" latinLnBrk="0" hangingPunct="1">
              <a:lnSpc>
                <a:spcPts val="4000"/>
              </a:lnSpc>
              <a:spcBef>
                <a:spcPts val="0"/>
              </a:spcBef>
              <a:buFont typeface="Arial" panose="020B0604020202020204" pitchFamily="34" charset="0"/>
              <a:buNone/>
              <a:defRPr sz="4000" kern="1200">
                <a:solidFill>
                  <a:schemeClr val="tx1"/>
                </a:solidFill>
                <a:latin typeface="+mn-lt"/>
                <a:ea typeface="+mn-ea"/>
                <a:cs typeface="+mn-cs"/>
              </a:defRPr>
            </a:lvl2pPr>
            <a:lvl3pPr marL="1828619" indent="0" algn="ctr" defTabSz="1828619" rtl="0" eaLnBrk="1" latinLnBrk="0" hangingPunct="1">
              <a:lnSpc>
                <a:spcPts val="4000"/>
              </a:lnSpc>
              <a:spcBef>
                <a:spcPts val="0"/>
              </a:spcBef>
              <a:buFont typeface="Arial" panose="020B0604020202020204" pitchFamily="34" charset="0"/>
              <a:buNone/>
              <a:defRPr sz="3600" kern="1200">
                <a:solidFill>
                  <a:schemeClr val="tx1"/>
                </a:solidFill>
                <a:latin typeface="+mn-lt"/>
                <a:ea typeface="+mn-ea"/>
                <a:cs typeface="+mn-cs"/>
              </a:defRPr>
            </a:lvl3pPr>
            <a:lvl4pPr marL="2742927" indent="0" algn="ctr" defTabSz="1828619" rtl="0" eaLnBrk="1" latinLnBrk="0" hangingPunct="1">
              <a:lnSpc>
                <a:spcPts val="4000"/>
              </a:lnSpc>
              <a:spcBef>
                <a:spcPts val="0"/>
              </a:spcBef>
              <a:buFont typeface="Arial" panose="020B0604020202020204" pitchFamily="34" charset="0"/>
              <a:buNone/>
              <a:defRPr sz="3200" kern="1200">
                <a:solidFill>
                  <a:schemeClr val="tx1"/>
                </a:solidFill>
                <a:latin typeface="+mn-lt"/>
                <a:ea typeface="+mn-ea"/>
                <a:cs typeface="+mn-cs"/>
              </a:defRPr>
            </a:lvl4pPr>
            <a:lvl5pPr marL="3657235" indent="0" algn="ctr" defTabSz="1828619" rtl="0" eaLnBrk="1" latinLnBrk="0" hangingPunct="1">
              <a:lnSpc>
                <a:spcPts val="4000"/>
              </a:lnSpc>
              <a:spcBef>
                <a:spcPts val="0"/>
              </a:spcBef>
              <a:buFont typeface="Arial" panose="020B0604020202020204" pitchFamily="34" charset="0"/>
              <a:buNone/>
              <a:defRPr sz="3200" kern="1200">
                <a:solidFill>
                  <a:schemeClr val="tx1"/>
                </a:solidFill>
                <a:latin typeface="+mn-lt"/>
                <a:ea typeface="+mn-ea"/>
                <a:cs typeface="+mn-cs"/>
              </a:defRPr>
            </a:lvl5pPr>
            <a:lvl6pPr marL="4571543" indent="0" algn="ctr" defTabSz="182861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5852" indent="0" algn="ctr" defTabSz="182861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160" indent="0" algn="ctr" defTabSz="182861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468" indent="0" algn="ctr" defTabSz="182861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r>
              <a:rPr lang="nb-NO" sz="3200" dirty="0"/>
              <a:t>Caroline Carho &amp; Christine Maria Ødegård</a:t>
            </a:r>
            <a:br>
              <a:rPr lang="nb-NO" sz="3200" dirty="0"/>
            </a:br>
            <a:r>
              <a:rPr lang="nb-NO" sz="3200" dirty="0"/>
              <a:t>Horten Tech Festival, 20. oktober 2023</a:t>
            </a:r>
          </a:p>
          <a:p>
            <a:endParaRPr lang="nb-NO" dirty="0"/>
          </a:p>
        </p:txBody>
      </p:sp>
    </p:spTree>
    <p:extLst>
      <p:ext uri="{BB962C8B-B14F-4D97-AF65-F5344CB8AC3E}">
        <p14:creationId xmlns:p14="http://schemas.microsoft.com/office/powerpoint/2010/main" val="368844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D44AE2F5-B125-8F41-8423-099A10943491}"/>
              </a:ext>
            </a:extLst>
          </p:cNvPr>
          <p:cNvSpPr>
            <a:spLocks noGrp="1"/>
          </p:cNvSpPr>
          <p:nvPr>
            <p:ph type="sldNum" sz="quarter" idx="12"/>
          </p:nvPr>
        </p:nvSpPr>
        <p:spPr/>
        <p:txBody>
          <a:bodyPr/>
          <a:lstStyle/>
          <a:p>
            <a:fld id="{F9601797-DC0E-45BC-9A66-B1CCC5925A5F}" type="slidenum">
              <a:rPr lang="nb-NO" smtClean="0"/>
              <a:t>2</a:t>
            </a:fld>
            <a:endParaRPr lang="nb-NO"/>
          </a:p>
        </p:txBody>
      </p:sp>
      <p:pic>
        <p:nvPicPr>
          <p:cNvPr id="5" name="video-output-56831CA5-746D-44EA-B6C3-09CDEDFDBB00.MOV">
            <a:hlinkClick r:id="" action="ppaction://media"/>
            <a:extLst>
              <a:ext uri="{FF2B5EF4-FFF2-40B4-BE49-F238E27FC236}">
                <a16:creationId xmlns:a16="http://schemas.microsoft.com/office/drawing/2014/main" id="{9B336C7B-3525-478A-5B77-A514ACA6612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047583" y="943212"/>
            <a:ext cx="7320236" cy="11505029"/>
          </a:xfrm>
        </p:spPr>
      </p:pic>
    </p:spTree>
    <p:extLst>
      <p:ext uri="{BB962C8B-B14F-4D97-AF65-F5344CB8AC3E}">
        <p14:creationId xmlns:p14="http://schemas.microsoft.com/office/powerpoint/2010/main" val="118868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9DFC996-8E34-6F41-5DAD-5EE44E60FC82}"/>
              </a:ext>
            </a:extLst>
          </p:cNvPr>
          <p:cNvPicPr>
            <a:picLocks noChangeAspect="1"/>
          </p:cNvPicPr>
          <p:nvPr/>
        </p:nvPicPr>
        <p:blipFill>
          <a:blip r:embed="rId2"/>
          <a:stretch>
            <a:fillRect/>
          </a:stretch>
        </p:blipFill>
        <p:spPr>
          <a:xfrm>
            <a:off x="283017" y="9135161"/>
            <a:ext cx="7772400" cy="2161729"/>
          </a:xfrm>
          <a:prstGeom prst="rect">
            <a:avLst/>
          </a:prstGeom>
        </p:spPr>
      </p:pic>
      <p:pic>
        <p:nvPicPr>
          <p:cNvPr id="11" name="Bilde 10">
            <a:extLst>
              <a:ext uri="{FF2B5EF4-FFF2-40B4-BE49-F238E27FC236}">
                <a16:creationId xmlns:a16="http://schemas.microsoft.com/office/drawing/2014/main" id="{D3FFABDE-CA32-8E3C-742C-6929B6A6423E}"/>
              </a:ext>
            </a:extLst>
          </p:cNvPr>
          <p:cNvPicPr>
            <a:picLocks noChangeAspect="1"/>
          </p:cNvPicPr>
          <p:nvPr/>
        </p:nvPicPr>
        <p:blipFill>
          <a:blip r:embed="rId3"/>
          <a:stretch>
            <a:fillRect/>
          </a:stretch>
        </p:blipFill>
        <p:spPr>
          <a:xfrm>
            <a:off x="16326996" y="1272808"/>
            <a:ext cx="7772400" cy="7726747"/>
          </a:xfrm>
          <a:prstGeom prst="rect">
            <a:avLst/>
          </a:prstGeom>
        </p:spPr>
      </p:pic>
      <p:sp>
        <p:nvSpPr>
          <p:cNvPr id="4" name="Plassholder for lysbildenummer 3">
            <a:extLst>
              <a:ext uri="{FF2B5EF4-FFF2-40B4-BE49-F238E27FC236}">
                <a16:creationId xmlns:a16="http://schemas.microsoft.com/office/drawing/2014/main" id="{C1018E2F-89F4-CAA0-8D3E-273BEAD2B336}"/>
              </a:ext>
            </a:extLst>
          </p:cNvPr>
          <p:cNvSpPr>
            <a:spLocks noGrp="1"/>
          </p:cNvSpPr>
          <p:nvPr>
            <p:ph type="sldNum" sz="quarter" idx="12"/>
          </p:nvPr>
        </p:nvSpPr>
        <p:spPr/>
        <p:txBody>
          <a:bodyPr/>
          <a:lstStyle/>
          <a:p>
            <a:fld id="{F9601797-DC0E-45BC-9A66-B1CCC5925A5F}" type="slidenum">
              <a:rPr lang="nb-NO" smtClean="0"/>
              <a:t>3</a:t>
            </a:fld>
            <a:endParaRPr lang="nb-NO"/>
          </a:p>
        </p:txBody>
      </p:sp>
      <p:pic>
        <p:nvPicPr>
          <p:cNvPr id="7" name="Bilde 6">
            <a:extLst>
              <a:ext uri="{FF2B5EF4-FFF2-40B4-BE49-F238E27FC236}">
                <a16:creationId xmlns:a16="http://schemas.microsoft.com/office/drawing/2014/main" id="{53E58685-00D1-DC50-F8F3-2A4C585BD5B2}"/>
              </a:ext>
            </a:extLst>
          </p:cNvPr>
          <p:cNvPicPr>
            <a:picLocks noChangeAspect="1"/>
          </p:cNvPicPr>
          <p:nvPr/>
        </p:nvPicPr>
        <p:blipFill>
          <a:blip r:embed="rId4"/>
          <a:stretch>
            <a:fillRect/>
          </a:stretch>
        </p:blipFill>
        <p:spPr>
          <a:xfrm>
            <a:off x="410107" y="300178"/>
            <a:ext cx="6397252" cy="6157355"/>
          </a:xfrm>
          <a:prstGeom prst="rect">
            <a:avLst/>
          </a:prstGeom>
        </p:spPr>
      </p:pic>
      <p:pic>
        <p:nvPicPr>
          <p:cNvPr id="6" name="Bilde 5">
            <a:extLst>
              <a:ext uri="{FF2B5EF4-FFF2-40B4-BE49-F238E27FC236}">
                <a16:creationId xmlns:a16="http://schemas.microsoft.com/office/drawing/2014/main" id="{AFFEA2D1-8EC2-5E8E-93A3-D906D77B00E3}"/>
              </a:ext>
            </a:extLst>
          </p:cNvPr>
          <p:cNvPicPr>
            <a:picLocks noChangeAspect="1"/>
          </p:cNvPicPr>
          <p:nvPr/>
        </p:nvPicPr>
        <p:blipFill>
          <a:blip r:embed="rId5"/>
          <a:stretch>
            <a:fillRect/>
          </a:stretch>
        </p:blipFill>
        <p:spPr>
          <a:xfrm>
            <a:off x="3528662" y="2865081"/>
            <a:ext cx="8662544" cy="6862534"/>
          </a:xfrm>
          <a:prstGeom prst="rect">
            <a:avLst/>
          </a:prstGeom>
        </p:spPr>
      </p:pic>
      <p:pic>
        <p:nvPicPr>
          <p:cNvPr id="8" name="Bilde 7">
            <a:extLst>
              <a:ext uri="{FF2B5EF4-FFF2-40B4-BE49-F238E27FC236}">
                <a16:creationId xmlns:a16="http://schemas.microsoft.com/office/drawing/2014/main" id="{D5D2C136-A2E8-C95C-3D0E-676BC47600D5}"/>
              </a:ext>
            </a:extLst>
          </p:cNvPr>
          <p:cNvPicPr>
            <a:picLocks noChangeAspect="1"/>
          </p:cNvPicPr>
          <p:nvPr/>
        </p:nvPicPr>
        <p:blipFill>
          <a:blip r:embed="rId6"/>
          <a:stretch>
            <a:fillRect/>
          </a:stretch>
        </p:blipFill>
        <p:spPr>
          <a:xfrm>
            <a:off x="8149261" y="4153889"/>
            <a:ext cx="9145324" cy="6965830"/>
          </a:xfrm>
          <a:prstGeom prst="rect">
            <a:avLst/>
          </a:prstGeom>
        </p:spPr>
      </p:pic>
      <p:pic>
        <p:nvPicPr>
          <p:cNvPr id="5" name="Bilde 4">
            <a:extLst>
              <a:ext uri="{FF2B5EF4-FFF2-40B4-BE49-F238E27FC236}">
                <a16:creationId xmlns:a16="http://schemas.microsoft.com/office/drawing/2014/main" id="{887F044E-3B1E-03B1-D5AC-1E2191CDEEF7}"/>
              </a:ext>
            </a:extLst>
          </p:cNvPr>
          <p:cNvPicPr>
            <a:picLocks noChangeAspect="1"/>
          </p:cNvPicPr>
          <p:nvPr/>
        </p:nvPicPr>
        <p:blipFill>
          <a:blip r:embed="rId7"/>
          <a:stretch>
            <a:fillRect/>
          </a:stretch>
        </p:blipFill>
        <p:spPr>
          <a:xfrm>
            <a:off x="13717411" y="5044765"/>
            <a:ext cx="8491419" cy="7610234"/>
          </a:xfrm>
          <a:prstGeom prst="rect">
            <a:avLst/>
          </a:prstGeom>
        </p:spPr>
      </p:pic>
      <p:pic>
        <p:nvPicPr>
          <p:cNvPr id="10" name="Bilde 9">
            <a:extLst>
              <a:ext uri="{FF2B5EF4-FFF2-40B4-BE49-F238E27FC236}">
                <a16:creationId xmlns:a16="http://schemas.microsoft.com/office/drawing/2014/main" id="{00A57520-A151-6693-D3DC-25F11A0606B1}"/>
              </a:ext>
            </a:extLst>
          </p:cNvPr>
          <p:cNvPicPr>
            <a:picLocks noChangeAspect="1"/>
          </p:cNvPicPr>
          <p:nvPr/>
        </p:nvPicPr>
        <p:blipFill>
          <a:blip r:embed="rId8"/>
          <a:stretch>
            <a:fillRect/>
          </a:stretch>
        </p:blipFill>
        <p:spPr>
          <a:xfrm>
            <a:off x="8305006" y="504436"/>
            <a:ext cx="7772400" cy="3449220"/>
          </a:xfrm>
          <a:prstGeom prst="rect">
            <a:avLst/>
          </a:prstGeom>
        </p:spPr>
      </p:pic>
      <p:pic>
        <p:nvPicPr>
          <p:cNvPr id="2" name="Bilde 1">
            <a:extLst>
              <a:ext uri="{FF2B5EF4-FFF2-40B4-BE49-F238E27FC236}">
                <a16:creationId xmlns:a16="http://schemas.microsoft.com/office/drawing/2014/main" id="{E3FADFB7-31D3-2116-7EB8-01A46DE2D1AD}"/>
              </a:ext>
            </a:extLst>
          </p:cNvPr>
          <p:cNvPicPr>
            <a:picLocks noChangeAspect="1"/>
          </p:cNvPicPr>
          <p:nvPr/>
        </p:nvPicPr>
        <p:blipFill>
          <a:blip r:embed="rId9"/>
          <a:stretch>
            <a:fillRect/>
          </a:stretch>
        </p:blipFill>
        <p:spPr>
          <a:xfrm>
            <a:off x="1030766" y="6816449"/>
            <a:ext cx="7772400" cy="2698910"/>
          </a:xfrm>
          <a:prstGeom prst="rect">
            <a:avLst/>
          </a:prstGeom>
        </p:spPr>
      </p:pic>
    </p:spTree>
    <p:extLst>
      <p:ext uri="{BB962C8B-B14F-4D97-AF65-F5344CB8AC3E}">
        <p14:creationId xmlns:p14="http://schemas.microsoft.com/office/powerpoint/2010/main" val="68850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ppt_y</p:attrName>
                                        </p:attrNameLst>
                                      </p:cBhvr>
                                      <p:tavLst>
                                        <p:tav tm="0">
                                          <p:val>
                                            <p:strVal val="#ppt_y+#ppt_h*1.125000"/>
                                          </p:val>
                                        </p:tav>
                                        <p:tav tm="100000">
                                          <p:val>
                                            <p:strVal val="#ppt_y"/>
                                          </p:val>
                                        </p:tav>
                                      </p:tavLst>
                                    </p:anim>
                                    <p:animEffect transition="in" filter="wipe(up)">
                                      <p:cBhvr>
                                        <p:cTn id="18" dur="500"/>
                                        <p:tgtEl>
                                          <p:spTgt spid="8"/>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ppt_y</p:attrName>
                                        </p:attrNameLst>
                                      </p:cBhvr>
                                      <p:tavLst>
                                        <p:tav tm="0">
                                          <p:val>
                                            <p:strVal val="#ppt_y+#ppt_h*1.125000"/>
                                          </p:val>
                                        </p:tav>
                                        <p:tav tm="100000">
                                          <p:val>
                                            <p:strVal val="#ppt_y"/>
                                          </p:val>
                                        </p:tav>
                                      </p:tavLst>
                                    </p:anim>
                                    <p:animEffect transition="in" filter="wipe(up)">
                                      <p:cBhvr>
                                        <p:cTn id="28" dur="500"/>
                                        <p:tgtEl>
                                          <p:spTgt spid="10"/>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up)">
                                      <p:cBhvr>
                                        <p:cTn id="33" dur="500"/>
                                        <p:tgtEl>
                                          <p:spTgt spid="11"/>
                                        </p:tgtEl>
                                      </p:cBhvr>
                                    </p:animEffect>
                                  </p:childTnLst>
                                </p:cTn>
                              </p:par>
                            </p:childTnLst>
                          </p:cTn>
                        </p:par>
                        <p:par>
                          <p:cTn id="34" fill="hold">
                            <p:stCondLst>
                              <p:cond delay="3000"/>
                            </p:stCondLst>
                            <p:childTnLst>
                              <p:par>
                                <p:cTn id="35" presetID="12" presetClass="entr" presetSubtype="4"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p:tgtEl>
                                          <p:spTgt spid="2"/>
                                        </p:tgtEl>
                                        <p:attrNameLst>
                                          <p:attrName>ppt_y</p:attrName>
                                        </p:attrNameLst>
                                      </p:cBhvr>
                                      <p:tavLst>
                                        <p:tav tm="0">
                                          <p:val>
                                            <p:strVal val="#ppt_y+#ppt_h*1.125000"/>
                                          </p:val>
                                        </p:tav>
                                        <p:tav tm="100000">
                                          <p:val>
                                            <p:strVal val="#ppt_y"/>
                                          </p:val>
                                        </p:tav>
                                      </p:tavLst>
                                    </p:anim>
                                    <p:animEffect transition="in" filter="wipe(up)">
                                      <p:cBhvr>
                                        <p:cTn id="38" dur="500"/>
                                        <p:tgtEl>
                                          <p:spTgt spid="2"/>
                                        </p:tgtEl>
                                      </p:cBhvr>
                                    </p:animEffect>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p:tgtEl>
                                          <p:spTgt spid="3"/>
                                        </p:tgtEl>
                                        <p:attrNameLst>
                                          <p:attrName>ppt_y</p:attrName>
                                        </p:attrNameLst>
                                      </p:cBhvr>
                                      <p:tavLst>
                                        <p:tav tm="0">
                                          <p:val>
                                            <p:strVal val="#ppt_y+#ppt_h*1.125000"/>
                                          </p:val>
                                        </p:tav>
                                        <p:tav tm="100000">
                                          <p:val>
                                            <p:strVal val="#ppt_y"/>
                                          </p:val>
                                        </p:tav>
                                      </p:tavLst>
                                    </p:anim>
                                    <p:animEffect transition="in" filter="wipe(up)">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685EBD44-17BF-1DB7-2681-BF31B9FFB3A3}"/>
              </a:ext>
            </a:extLst>
          </p:cNvPr>
          <p:cNvSpPr>
            <a:spLocks noGrp="1"/>
          </p:cNvSpPr>
          <p:nvPr>
            <p:ph type="sldNum" sz="quarter" idx="12"/>
          </p:nvPr>
        </p:nvSpPr>
        <p:spPr/>
        <p:txBody>
          <a:bodyPr/>
          <a:lstStyle/>
          <a:p>
            <a:fld id="{F9601797-DC0E-45BC-9A66-B1CCC5925A5F}" type="slidenum">
              <a:rPr lang="nb-NO" smtClean="0"/>
              <a:t>4</a:t>
            </a:fld>
            <a:endParaRPr lang="nb-NO"/>
          </a:p>
        </p:txBody>
      </p:sp>
      <p:pic>
        <p:nvPicPr>
          <p:cNvPr id="5" name="Plassholder for innhold 6" descr="Et bilde som inneholder tekst, skjermbilde, tegnefilm&#10;&#10;Automatisk generert beskrivelse">
            <a:extLst>
              <a:ext uri="{FF2B5EF4-FFF2-40B4-BE49-F238E27FC236}">
                <a16:creationId xmlns:a16="http://schemas.microsoft.com/office/drawing/2014/main" id="{276B8A61-291A-C359-EBD2-E37B383B6B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1899" y="4196159"/>
            <a:ext cx="21235572" cy="53236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8768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DB9FC"/>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135FA0-1EC7-F2CD-29C5-3C4EC53D4853}"/>
              </a:ext>
            </a:extLst>
          </p:cNvPr>
          <p:cNvSpPr>
            <a:spLocks noGrp="1"/>
          </p:cNvSpPr>
          <p:nvPr>
            <p:ph type="title"/>
          </p:nvPr>
        </p:nvSpPr>
        <p:spPr>
          <a:xfrm>
            <a:off x="1143143" y="2514408"/>
            <a:ext cx="18290286" cy="2154436"/>
          </a:xfrm>
        </p:spPr>
        <p:txBody>
          <a:bodyPr/>
          <a:lstStyle/>
          <a:p>
            <a:r>
              <a:rPr lang="nb-NO" dirty="0"/>
              <a:t>Dette ville vi undersøke nærmere... </a:t>
            </a:r>
          </a:p>
        </p:txBody>
      </p:sp>
      <p:sp>
        <p:nvSpPr>
          <p:cNvPr id="4" name="Plassholder for lysbildenummer 3">
            <a:extLst>
              <a:ext uri="{FF2B5EF4-FFF2-40B4-BE49-F238E27FC236}">
                <a16:creationId xmlns:a16="http://schemas.microsoft.com/office/drawing/2014/main" id="{ADEB957C-DABE-F4FE-BD86-6B29D634DD45}"/>
              </a:ext>
            </a:extLst>
          </p:cNvPr>
          <p:cNvSpPr>
            <a:spLocks noGrp="1"/>
          </p:cNvSpPr>
          <p:nvPr>
            <p:ph type="sldNum" sz="quarter" idx="12"/>
          </p:nvPr>
        </p:nvSpPr>
        <p:spPr/>
        <p:txBody>
          <a:bodyPr/>
          <a:lstStyle/>
          <a:p>
            <a:fld id="{F9601797-DC0E-45BC-9A66-B1CCC5925A5F}" type="slidenum">
              <a:rPr lang="nb-NO" smtClean="0"/>
              <a:t>5</a:t>
            </a:fld>
            <a:endParaRPr lang="nb-NO"/>
          </a:p>
        </p:txBody>
      </p:sp>
      <p:sp>
        <p:nvSpPr>
          <p:cNvPr id="6" name="TekstSylinder 5">
            <a:extLst>
              <a:ext uri="{FF2B5EF4-FFF2-40B4-BE49-F238E27FC236}">
                <a16:creationId xmlns:a16="http://schemas.microsoft.com/office/drawing/2014/main" id="{7345DDF9-63FF-D445-E774-C9F3B3200603}"/>
              </a:ext>
            </a:extLst>
          </p:cNvPr>
          <p:cNvSpPr txBox="1"/>
          <p:nvPr/>
        </p:nvSpPr>
        <p:spPr>
          <a:xfrm>
            <a:off x="525533" y="5725781"/>
            <a:ext cx="22711938" cy="3311264"/>
          </a:xfrm>
          <a:prstGeom prst="rect">
            <a:avLst/>
          </a:prstGeom>
          <a:solidFill>
            <a:srgbClr val="CDB9FC"/>
          </a:solidFill>
        </p:spPr>
        <p:txBody>
          <a:bodyPr wrap="square" lIns="288000" tIns="216000">
            <a:spAutoFit/>
          </a:bodyPr>
          <a:lstStyle/>
          <a:p>
            <a:pPr marL="0" indent="0" algn="ctr">
              <a:buNone/>
            </a:pPr>
            <a:r>
              <a:rPr lang="nb-NO" sz="7200" b="1" dirty="0">
                <a:effectLst/>
              </a:rPr>
              <a:t>Hvilken praksis har konsulentselskapene for å unngå kjønnsskjevhet i utviklingen av teknologiske løsninger?</a:t>
            </a:r>
          </a:p>
          <a:p>
            <a:pPr marL="0" indent="0">
              <a:buNone/>
            </a:pPr>
            <a:endParaRPr lang="nb-NO" sz="5400" dirty="0">
              <a:effectLst/>
            </a:endParaRPr>
          </a:p>
        </p:txBody>
      </p:sp>
    </p:spTree>
    <p:extLst>
      <p:ext uri="{BB962C8B-B14F-4D97-AF65-F5344CB8AC3E}">
        <p14:creationId xmlns:p14="http://schemas.microsoft.com/office/powerpoint/2010/main" val="11772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6C7EA618-1252-7CEF-0EF7-E34FFB27A1AD}"/>
              </a:ext>
            </a:extLst>
          </p:cNvPr>
          <p:cNvSpPr>
            <a:spLocks noGrp="1"/>
          </p:cNvSpPr>
          <p:nvPr>
            <p:ph type="sldNum" sz="quarter" idx="12"/>
          </p:nvPr>
        </p:nvSpPr>
        <p:spPr>
          <a:xfrm>
            <a:off x="20791024" y="12654999"/>
            <a:ext cx="2446447" cy="307778"/>
          </a:xfrm>
        </p:spPr>
        <p:txBody>
          <a:bodyPr wrap="square" anchor="ctr">
            <a:normAutofit/>
          </a:bodyPr>
          <a:lstStyle/>
          <a:p>
            <a:pPr>
              <a:spcAft>
                <a:spcPts val="600"/>
              </a:spcAft>
            </a:pPr>
            <a:fld id="{F9601797-DC0E-45BC-9A66-B1CCC5925A5F}" type="slidenum">
              <a:rPr lang="nb-NO" smtClean="0"/>
              <a:pPr>
                <a:spcAft>
                  <a:spcPts val="600"/>
                </a:spcAft>
              </a:pPr>
              <a:t>6</a:t>
            </a:fld>
            <a:endParaRPr lang="nb-NO"/>
          </a:p>
        </p:txBody>
      </p:sp>
      <p:graphicFrame>
        <p:nvGraphicFramePr>
          <p:cNvPr id="7" name="Plassholder for innhold 2">
            <a:extLst>
              <a:ext uri="{FF2B5EF4-FFF2-40B4-BE49-F238E27FC236}">
                <a16:creationId xmlns:a16="http://schemas.microsoft.com/office/drawing/2014/main" id="{4E03EBE9-CFF7-1ECD-1CB6-EB1DAB03A9C6}"/>
              </a:ext>
            </a:extLst>
          </p:cNvPr>
          <p:cNvGraphicFramePr>
            <a:graphicFrameLocks noGrp="1"/>
          </p:cNvGraphicFramePr>
          <p:nvPr>
            <p:ph type="chart" sz="quarter" idx="14"/>
            <p:extLst>
              <p:ext uri="{D42A27DB-BD31-4B8C-83A1-F6EECF244321}">
                <p14:modId xmlns:p14="http://schemas.microsoft.com/office/powerpoint/2010/main" val="1516032373"/>
              </p:ext>
            </p:extLst>
          </p:nvPr>
        </p:nvGraphicFramePr>
        <p:xfrm>
          <a:off x="1136721" y="3123739"/>
          <a:ext cx="22100750" cy="746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8851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B3F8A90-4DA4-4634-3164-3F1C9161AD39}"/>
              </a:ext>
            </a:extLst>
          </p:cNvPr>
          <p:cNvSpPr>
            <a:spLocks noGrp="1"/>
          </p:cNvSpPr>
          <p:nvPr>
            <p:ph type="body" sz="quarter" idx="22"/>
          </p:nvPr>
        </p:nvSpPr>
        <p:spPr>
          <a:xfrm>
            <a:off x="16378614" y="2934081"/>
            <a:ext cx="6858858" cy="8105624"/>
          </a:xfrm>
          <a:solidFill>
            <a:schemeClr val="accent5">
              <a:lumMod val="20000"/>
              <a:lumOff val="80000"/>
            </a:schemeClr>
          </a:solidFill>
        </p:spPr>
        <p:txBody>
          <a:bodyPr/>
          <a:lstStyle/>
          <a:p>
            <a:endParaRPr lang="nb-NO" dirty="0"/>
          </a:p>
        </p:txBody>
      </p:sp>
      <p:sp>
        <p:nvSpPr>
          <p:cNvPr id="3" name="Plassholder for tekst 2">
            <a:extLst>
              <a:ext uri="{FF2B5EF4-FFF2-40B4-BE49-F238E27FC236}">
                <a16:creationId xmlns:a16="http://schemas.microsoft.com/office/drawing/2014/main" id="{B2A0E426-F1C2-8E81-57EA-74BB85A99C0F}"/>
              </a:ext>
            </a:extLst>
          </p:cNvPr>
          <p:cNvSpPr>
            <a:spLocks noGrp="1"/>
          </p:cNvSpPr>
          <p:nvPr>
            <p:ph type="body" sz="quarter" idx="21"/>
          </p:nvPr>
        </p:nvSpPr>
        <p:spPr>
          <a:xfrm>
            <a:off x="8764107" y="2934080"/>
            <a:ext cx="6858858" cy="8105625"/>
          </a:xfrm>
          <a:solidFill>
            <a:schemeClr val="accent5">
              <a:lumMod val="20000"/>
              <a:lumOff val="80000"/>
            </a:schemeClr>
          </a:solidFill>
        </p:spPr>
        <p:txBody>
          <a:bodyPr/>
          <a:lstStyle/>
          <a:p>
            <a:endParaRPr lang="nb-NO" dirty="0"/>
          </a:p>
        </p:txBody>
      </p:sp>
      <p:sp>
        <p:nvSpPr>
          <p:cNvPr id="4" name="Plassholder for tekst 3">
            <a:extLst>
              <a:ext uri="{FF2B5EF4-FFF2-40B4-BE49-F238E27FC236}">
                <a16:creationId xmlns:a16="http://schemas.microsoft.com/office/drawing/2014/main" id="{051756CD-74C1-5AC5-0FAB-5019C19E66C2}"/>
              </a:ext>
            </a:extLst>
          </p:cNvPr>
          <p:cNvSpPr>
            <a:spLocks noGrp="1"/>
          </p:cNvSpPr>
          <p:nvPr>
            <p:ph type="body" sz="quarter" idx="20"/>
          </p:nvPr>
        </p:nvSpPr>
        <p:spPr>
          <a:xfrm>
            <a:off x="1143145" y="2934081"/>
            <a:ext cx="6858858" cy="8105626"/>
          </a:xfrm>
          <a:solidFill>
            <a:schemeClr val="accent5">
              <a:lumMod val="20000"/>
              <a:lumOff val="80000"/>
            </a:schemeClr>
          </a:solidFill>
        </p:spPr>
        <p:txBody>
          <a:bodyPr/>
          <a:lstStyle/>
          <a:p>
            <a:endParaRPr lang="nb-NO" dirty="0"/>
          </a:p>
        </p:txBody>
      </p:sp>
      <p:sp>
        <p:nvSpPr>
          <p:cNvPr id="5" name="Tittel 4">
            <a:extLst>
              <a:ext uri="{FF2B5EF4-FFF2-40B4-BE49-F238E27FC236}">
                <a16:creationId xmlns:a16="http://schemas.microsoft.com/office/drawing/2014/main" id="{30B69B6A-DBC0-93E4-7638-6340ADB1BCB4}"/>
              </a:ext>
            </a:extLst>
          </p:cNvPr>
          <p:cNvSpPr>
            <a:spLocks noGrp="1"/>
          </p:cNvSpPr>
          <p:nvPr>
            <p:ph type="title"/>
          </p:nvPr>
        </p:nvSpPr>
        <p:spPr/>
        <p:txBody>
          <a:bodyPr/>
          <a:lstStyle/>
          <a:p>
            <a:r>
              <a:rPr lang="nb-NO" dirty="0"/>
              <a:t>Utvalg</a:t>
            </a:r>
          </a:p>
        </p:txBody>
      </p:sp>
      <p:sp>
        <p:nvSpPr>
          <p:cNvPr id="6" name="Plassholder for lysbildenummer 5">
            <a:extLst>
              <a:ext uri="{FF2B5EF4-FFF2-40B4-BE49-F238E27FC236}">
                <a16:creationId xmlns:a16="http://schemas.microsoft.com/office/drawing/2014/main" id="{2900BCCF-907B-66AF-A905-8D1E744C2637}"/>
              </a:ext>
            </a:extLst>
          </p:cNvPr>
          <p:cNvSpPr>
            <a:spLocks noGrp="1"/>
          </p:cNvSpPr>
          <p:nvPr>
            <p:ph type="sldNum" sz="quarter" idx="12"/>
          </p:nvPr>
        </p:nvSpPr>
        <p:spPr/>
        <p:txBody>
          <a:bodyPr/>
          <a:lstStyle/>
          <a:p>
            <a:fld id="{F9601797-DC0E-45BC-9A66-B1CCC5925A5F}" type="slidenum">
              <a:rPr lang="nb-NO" smtClean="0"/>
              <a:t>7</a:t>
            </a:fld>
            <a:endParaRPr lang="nb-NO"/>
          </a:p>
        </p:txBody>
      </p:sp>
      <p:sp>
        <p:nvSpPr>
          <p:cNvPr id="7" name="Plassholder for tekst 6">
            <a:extLst>
              <a:ext uri="{FF2B5EF4-FFF2-40B4-BE49-F238E27FC236}">
                <a16:creationId xmlns:a16="http://schemas.microsoft.com/office/drawing/2014/main" id="{40F02381-A9CA-0CE5-7617-D857C1CE2517}"/>
              </a:ext>
            </a:extLst>
          </p:cNvPr>
          <p:cNvSpPr>
            <a:spLocks noGrp="1"/>
          </p:cNvSpPr>
          <p:nvPr>
            <p:ph type="body" sz="quarter" idx="14"/>
          </p:nvPr>
        </p:nvSpPr>
        <p:spPr>
          <a:xfrm>
            <a:off x="1524179" y="5543630"/>
            <a:ext cx="6095999" cy="5238289"/>
          </a:xfrm>
        </p:spPr>
        <p:txBody>
          <a:bodyPr/>
          <a:lstStyle/>
          <a:p>
            <a:pPr marL="342900" indent="-342900">
              <a:buFont typeface="Arial" panose="020B0604020202020204" pitchFamily="34" charset="0"/>
              <a:buChar char="•"/>
            </a:pPr>
            <a:r>
              <a:rPr lang="nb-NO" dirty="0">
                <a:effectLst/>
              </a:rPr>
              <a:t>Sitter tettest på utviklingen av teknologi og løsninger for kundene.</a:t>
            </a:r>
          </a:p>
          <a:p>
            <a:endParaRPr lang="nb-NO" dirty="0">
              <a:effectLst/>
            </a:endParaRPr>
          </a:p>
          <a:p>
            <a:pPr marL="342900" indent="-342900">
              <a:buFont typeface="Arial" panose="020B0604020202020204" pitchFamily="34" charset="0"/>
              <a:buChar char="•"/>
            </a:pPr>
            <a:r>
              <a:rPr lang="nb-NO" dirty="0">
                <a:effectLst/>
              </a:rPr>
              <a:t>Helt sentrale for å kunne fortelle oss noe om hvordan de </a:t>
            </a:r>
            <a:r>
              <a:rPr lang="nb-NO" i="1" dirty="0">
                <a:effectLst/>
              </a:rPr>
              <a:t>faktisk </a:t>
            </a:r>
            <a:r>
              <a:rPr lang="nb-NO" dirty="0">
                <a:effectLst/>
              </a:rPr>
              <a:t>jobber i det daglige med utvikling av løsninger og teknologi. </a:t>
            </a:r>
          </a:p>
          <a:p>
            <a:endParaRPr lang="nb-NO" dirty="0"/>
          </a:p>
        </p:txBody>
      </p:sp>
      <p:sp>
        <p:nvSpPr>
          <p:cNvPr id="8" name="Plassholder for tekst 7">
            <a:extLst>
              <a:ext uri="{FF2B5EF4-FFF2-40B4-BE49-F238E27FC236}">
                <a16:creationId xmlns:a16="http://schemas.microsoft.com/office/drawing/2014/main" id="{A8060CE0-2544-2851-5063-C7DB5BB091B8}"/>
              </a:ext>
            </a:extLst>
          </p:cNvPr>
          <p:cNvSpPr>
            <a:spLocks noGrp="1"/>
          </p:cNvSpPr>
          <p:nvPr>
            <p:ph type="body" sz="quarter" idx="15"/>
          </p:nvPr>
        </p:nvSpPr>
        <p:spPr/>
        <p:txBody>
          <a:bodyPr/>
          <a:lstStyle/>
          <a:p>
            <a:r>
              <a:rPr lang="nb-NO" dirty="0"/>
              <a:t>Utviklere/designere</a:t>
            </a:r>
          </a:p>
        </p:txBody>
      </p:sp>
      <p:sp>
        <p:nvSpPr>
          <p:cNvPr id="9" name="Plassholder for tekst 8">
            <a:extLst>
              <a:ext uri="{FF2B5EF4-FFF2-40B4-BE49-F238E27FC236}">
                <a16:creationId xmlns:a16="http://schemas.microsoft.com/office/drawing/2014/main" id="{DEC3AE76-CADB-8FBA-A7BD-39B647F03F1F}"/>
              </a:ext>
            </a:extLst>
          </p:cNvPr>
          <p:cNvSpPr>
            <a:spLocks noGrp="1"/>
          </p:cNvSpPr>
          <p:nvPr>
            <p:ph type="body" sz="quarter" idx="16"/>
          </p:nvPr>
        </p:nvSpPr>
        <p:spPr>
          <a:xfrm>
            <a:off x="9145143" y="5543630"/>
            <a:ext cx="6095999" cy="5238289"/>
          </a:xfrm>
        </p:spPr>
        <p:txBody>
          <a:bodyPr/>
          <a:lstStyle/>
          <a:p>
            <a:pPr marL="342900" indent="-342900">
              <a:buFont typeface="Arial" panose="020B0604020202020204" pitchFamily="34" charset="0"/>
              <a:buChar char="•"/>
            </a:pPr>
            <a:r>
              <a:rPr lang="nb-NO" dirty="0"/>
              <a:t>Med </a:t>
            </a:r>
            <a:r>
              <a:rPr lang="nb-NO" dirty="0">
                <a:effectLst/>
              </a:rPr>
              <a:t>på å beslutte hvilke prosjekter konsulentene settes på, og hvordan selskapet bygger teamene som sendes ut til kunder. </a:t>
            </a:r>
          </a:p>
          <a:p>
            <a:endParaRPr lang="nb-NO" dirty="0">
              <a:effectLst/>
            </a:endParaRPr>
          </a:p>
          <a:p>
            <a:pPr marL="342900" indent="-342900">
              <a:buFont typeface="Arial" panose="020B0604020202020204" pitchFamily="34" charset="0"/>
              <a:buChar char="•"/>
            </a:pPr>
            <a:r>
              <a:rPr lang="nb-NO" dirty="0">
                <a:effectLst/>
              </a:rPr>
              <a:t>Hvordan mener lederne konsulentselskapene jobber opp mot det utviklere og designere forteller oss om hvordan de  </a:t>
            </a:r>
            <a:r>
              <a:rPr lang="nb-NO" i="1" dirty="0">
                <a:effectLst/>
              </a:rPr>
              <a:t>faktisk </a:t>
            </a:r>
            <a:r>
              <a:rPr lang="nb-NO" dirty="0">
                <a:effectLst/>
              </a:rPr>
              <a:t>jobber. </a:t>
            </a:r>
          </a:p>
          <a:p>
            <a:endParaRPr lang="nb-NO" dirty="0"/>
          </a:p>
        </p:txBody>
      </p:sp>
      <p:sp>
        <p:nvSpPr>
          <p:cNvPr id="10" name="Plassholder for tekst 9">
            <a:extLst>
              <a:ext uri="{FF2B5EF4-FFF2-40B4-BE49-F238E27FC236}">
                <a16:creationId xmlns:a16="http://schemas.microsoft.com/office/drawing/2014/main" id="{A2071830-80B0-4B10-34FE-544EBCF59744}"/>
              </a:ext>
            </a:extLst>
          </p:cNvPr>
          <p:cNvSpPr>
            <a:spLocks noGrp="1"/>
          </p:cNvSpPr>
          <p:nvPr>
            <p:ph type="body" sz="quarter" idx="17"/>
          </p:nvPr>
        </p:nvSpPr>
        <p:spPr/>
        <p:txBody>
          <a:bodyPr/>
          <a:lstStyle/>
          <a:p>
            <a:r>
              <a:rPr lang="nb-NO" dirty="0"/>
              <a:t>Ledere</a:t>
            </a:r>
          </a:p>
        </p:txBody>
      </p:sp>
      <p:sp>
        <p:nvSpPr>
          <p:cNvPr id="11" name="Plassholder for tekst 10">
            <a:extLst>
              <a:ext uri="{FF2B5EF4-FFF2-40B4-BE49-F238E27FC236}">
                <a16:creationId xmlns:a16="http://schemas.microsoft.com/office/drawing/2014/main" id="{E1449B05-5B27-AA82-B63D-FED7BF5B5C3F}"/>
              </a:ext>
            </a:extLst>
          </p:cNvPr>
          <p:cNvSpPr>
            <a:spLocks noGrp="1"/>
          </p:cNvSpPr>
          <p:nvPr>
            <p:ph type="body" sz="quarter" idx="18"/>
          </p:nvPr>
        </p:nvSpPr>
        <p:spPr>
          <a:xfrm>
            <a:off x="16759647" y="5543630"/>
            <a:ext cx="6095999" cy="5238289"/>
          </a:xfrm>
        </p:spPr>
        <p:txBody>
          <a:bodyPr/>
          <a:lstStyle/>
          <a:p>
            <a:pPr marL="342900" indent="-342900">
              <a:buFont typeface="Arial" panose="020B0604020202020204" pitchFamily="34" charset="0"/>
              <a:buChar char="•"/>
            </a:pPr>
            <a:r>
              <a:rPr lang="nb-NO" dirty="0"/>
              <a:t>V</a:t>
            </a:r>
            <a:r>
              <a:rPr lang="nb-NO" dirty="0">
                <a:effectLst/>
              </a:rPr>
              <a:t>iktige for å sette premisser, føringer og retningslinjer for hvordan konsulentselskapene skal jobbe.</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effectLst/>
              </a:rPr>
              <a:t> Direkte involvert i rekruttering.</a:t>
            </a:r>
            <a:endParaRPr lang="nb-NO" dirty="0"/>
          </a:p>
        </p:txBody>
      </p:sp>
      <p:sp>
        <p:nvSpPr>
          <p:cNvPr id="12" name="Plassholder for tekst 11">
            <a:extLst>
              <a:ext uri="{FF2B5EF4-FFF2-40B4-BE49-F238E27FC236}">
                <a16:creationId xmlns:a16="http://schemas.microsoft.com/office/drawing/2014/main" id="{22217EC9-4E57-647B-2883-404CCC210D0B}"/>
              </a:ext>
            </a:extLst>
          </p:cNvPr>
          <p:cNvSpPr>
            <a:spLocks noGrp="1"/>
          </p:cNvSpPr>
          <p:nvPr>
            <p:ph type="body" sz="quarter" idx="19"/>
          </p:nvPr>
        </p:nvSpPr>
        <p:spPr/>
        <p:txBody>
          <a:bodyPr/>
          <a:lstStyle/>
          <a:p>
            <a:r>
              <a:rPr lang="nb-NO" dirty="0"/>
              <a:t>HR og organisasjonsutvikling</a:t>
            </a:r>
          </a:p>
        </p:txBody>
      </p:sp>
      <p:sp>
        <p:nvSpPr>
          <p:cNvPr id="13" name="Plassholder for tekst 12">
            <a:extLst>
              <a:ext uri="{FF2B5EF4-FFF2-40B4-BE49-F238E27FC236}">
                <a16:creationId xmlns:a16="http://schemas.microsoft.com/office/drawing/2014/main" id="{2A68D49D-C4E2-BC89-E87B-2FC2AD770056}"/>
              </a:ext>
            </a:extLst>
          </p:cNvPr>
          <p:cNvSpPr>
            <a:spLocks noGrp="1"/>
          </p:cNvSpPr>
          <p:nvPr>
            <p:ph type="body" sz="quarter" idx="23"/>
          </p:nvPr>
        </p:nvSpPr>
        <p:spPr/>
        <p:txBody>
          <a:bodyPr/>
          <a:lstStyle/>
          <a:p>
            <a:endParaRPr lang="nb-NO"/>
          </a:p>
        </p:txBody>
      </p:sp>
      <p:sp>
        <p:nvSpPr>
          <p:cNvPr id="14" name="Plassholder for tekst 13">
            <a:extLst>
              <a:ext uri="{FF2B5EF4-FFF2-40B4-BE49-F238E27FC236}">
                <a16:creationId xmlns:a16="http://schemas.microsoft.com/office/drawing/2014/main" id="{4BDC99B3-93F1-EE95-DC7A-C04156621938}"/>
              </a:ext>
            </a:extLst>
          </p:cNvPr>
          <p:cNvSpPr>
            <a:spLocks noGrp="1"/>
          </p:cNvSpPr>
          <p:nvPr>
            <p:ph type="body" sz="quarter" idx="24"/>
          </p:nvPr>
        </p:nvSpPr>
        <p:spPr/>
        <p:txBody>
          <a:bodyPr/>
          <a:lstStyle/>
          <a:p>
            <a:endParaRPr lang="nb-NO"/>
          </a:p>
        </p:txBody>
      </p:sp>
      <p:sp>
        <p:nvSpPr>
          <p:cNvPr id="15" name="Plassholder for tekst 14">
            <a:extLst>
              <a:ext uri="{FF2B5EF4-FFF2-40B4-BE49-F238E27FC236}">
                <a16:creationId xmlns:a16="http://schemas.microsoft.com/office/drawing/2014/main" id="{63B52D5A-04B3-7A24-2D82-2E85095A0489}"/>
              </a:ext>
            </a:extLst>
          </p:cNvPr>
          <p:cNvSpPr>
            <a:spLocks noGrp="1"/>
          </p:cNvSpPr>
          <p:nvPr>
            <p:ph type="body" sz="quarter" idx="25"/>
          </p:nvPr>
        </p:nvSpPr>
        <p:spPr/>
        <p:txBody>
          <a:bodyPr/>
          <a:lstStyle/>
          <a:p>
            <a:endParaRPr lang="nb-NO"/>
          </a:p>
        </p:txBody>
      </p:sp>
    </p:spTree>
    <p:extLst>
      <p:ext uri="{BB962C8B-B14F-4D97-AF65-F5344CB8AC3E}">
        <p14:creationId xmlns:p14="http://schemas.microsoft.com/office/powerpoint/2010/main" val="1442803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633BFE-1F34-1B21-008F-D0C97E8A0D32}"/>
              </a:ext>
            </a:extLst>
          </p:cNvPr>
          <p:cNvSpPr>
            <a:spLocks noGrp="1"/>
          </p:cNvSpPr>
          <p:nvPr>
            <p:ph type="title"/>
          </p:nvPr>
        </p:nvSpPr>
        <p:spPr>
          <a:xfrm>
            <a:off x="1084149" y="1885655"/>
            <a:ext cx="18290286" cy="2154436"/>
          </a:xfrm>
        </p:spPr>
        <p:txBody>
          <a:bodyPr wrap="square" anchor="t">
            <a:normAutofit/>
          </a:bodyPr>
          <a:lstStyle/>
          <a:p>
            <a:r>
              <a:rPr lang="nb-NO" dirty="0"/>
              <a:t>Hva fant vi ut?</a:t>
            </a:r>
          </a:p>
        </p:txBody>
      </p:sp>
      <p:sp>
        <p:nvSpPr>
          <p:cNvPr id="3" name="Plassholder for lysbildenummer 2">
            <a:extLst>
              <a:ext uri="{FF2B5EF4-FFF2-40B4-BE49-F238E27FC236}">
                <a16:creationId xmlns:a16="http://schemas.microsoft.com/office/drawing/2014/main" id="{CCFC3CF8-C2CE-F5C4-5985-D51B9E776924}"/>
              </a:ext>
            </a:extLst>
          </p:cNvPr>
          <p:cNvSpPr>
            <a:spLocks noGrp="1"/>
          </p:cNvSpPr>
          <p:nvPr>
            <p:ph type="sldNum" sz="quarter" idx="12"/>
          </p:nvPr>
        </p:nvSpPr>
        <p:spPr>
          <a:xfrm>
            <a:off x="20791024" y="12654999"/>
            <a:ext cx="2446447" cy="307778"/>
          </a:xfrm>
        </p:spPr>
        <p:txBody>
          <a:bodyPr wrap="square" anchor="ctr">
            <a:normAutofit/>
          </a:bodyPr>
          <a:lstStyle/>
          <a:p>
            <a:pPr>
              <a:spcAft>
                <a:spcPts val="600"/>
              </a:spcAft>
            </a:pPr>
            <a:fld id="{F9601797-DC0E-45BC-9A66-B1CCC5925A5F}" type="slidenum">
              <a:rPr lang="nb-NO" smtClean="0"/>
              <a:pPr>
                <a:spcAft>
                  <a:spcPts val="600"/>
                </a:spcAft>
              </a:pPr>
              <a:t>8</a:t>
            </a:fld>
            <a:endParaRPr lang="nb-NO"/>
          </a:p>
        </p:txBody>
      </p:sp>
      <p:pic>
        <p:nvPicPr>
          <p:cNvPr id="16" name="Bilde 15">
            <a:extLst>
              <a:ext uri="{FF2B5EF4-FFF2-40B4-BE49-F238E27FC236}">
                <a16:creationId xmlns:a16="http://schemas.microsoft.com/office/drawing/2014/main" id="{22EE7DC8-2B7D-5C25-0920-D6E68A36B4DA}"/>
              </a:ext>
            </a:extLst>
          </p:cNvPr>
          <p:cNvPicPr>
            <a:picLocks noChangeAspect="1"/>
          </p:cNvPicPr>
          <p:nvPr/>
        </p:nvPicPr>
        <p:blipFill>
          <a:blip r:embed="rId3"/>
          <a:stretch>
            <a:fillRect/>
          </a:stretch>
        </p:blipFill>
        <p:spPr>
          <a:xfrm>
            <a:off x="1295400" y="4912515"/>
            <a:ext cx="19766034" cy="4947571"/>
          </a:xfrm>
          <a:prstGeom prst="rect">
            <a:avLst/>
          </a:prstGeom>
        </p:spPr>
      </p:pic>
    </p:spTree>
    <p:extLst>
      <p:ext uri="{BB962C8B-B14F-4D97-AF65-F5344CB8AC3E}">
        <p14:creationId xmlns:p14="http://schemas.microsoft.com/office/powerpoint/2010/main" val="2679977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B7C5986-A766-8DE4-5744-B145A75BA697}"/>
              </a:ext>
            </a:extLst>
          </p:cNvPr>
          <p:cNvSpPr>
            <a:spLocks noGrp="1"/>
          </p:cNvSpPr>
          <p:nvPr>
            <p:ph type="title"/>
          </p:nvPr>
        </p:nvSpPr>
        <p:spPr>
          <a:xfrm>
            <a:off x="9617284" y="3623395"/>
            <a:ext cx="13633031" cy="2154436"/>
          </a:xfrm>
        </p:spPr>
        <p:txBody>
          <a:bodyPr/>
          <a:lstStyle/>
          <a:p>
            <a:r>
              <a:rPr lang="nb-NO" dirty="0"/>
              <a:t>Mangfold og kjønnsbalanse </a:t>
            </a:r>
          </a:p>
        </p:txBody>
      </p:sp>
      <p:sp>
        <p:nvSpPr>
          <p:cNvPr id="10" name="Plassholder for innhold 9">
            <a:extLst>
              <a:ext uri="{FF2B5EF4-FFF2-40B4-BE49-F238E27FC236}">
                <a16:creationId xmlns:a16="http://schemas.microsoft.com/office/drawing/2014/main" id="{D3CDB6C7-EAEC-8696-66D3-D177EAA846C5}"/>
              </a:ext>
            </a:extLst>
          </p:cNvPr>
          <p:cNvSpPr>
            <a:spLocks noGrp="1"/>
          </p:cNvSpPr>
          <p:nvPr>
            <p:ph idx="1"/>
          </p:nvPr>
        </p:nvSpPr>
        <p:spPr>
          <a:xfrm>
            <a:off x="9617284" y="7017094"/>
            <a:ext cx="13626609" cy="3321424"/>
          </a:xfrm>
        </p:spPr>
        <p:txBody>
          <a:bodyPr/>
          <a:lstStyle/>
          <a:p>
            <a:pPr marL="0" indent="0">
              <a:buNone/>
            </a:pPr>
            <a:r>
              <a:rPr lang="nb-NO" sz="4500" i="1" dirty="0">
                <a:effectLst/>
              </a:rPr>
              <a:t>«Nei, det er jo halvparten politisk korrekthet. Vi skal </a:t>
            </a:r>
            <a:r>
              <a:rPr lang="nb-NO" sz="4500" i="1" dirty="0" err="1">
                <a:effectLst/>
              </a:rPr>
              <a:t>fremsta</a:t>
            </a:r>
            <a:r>
              <a:rPr lang="nb-NO" sz="4500" i="1" dirty="0">
                <a:effectLst/>
              </a:rPr>
              <a:t>̊ som en kjempekul arbeidsplass, som tar ting </a:t>
            </a:r>
            <a:r>
              <a:rPr lang="nb-NO" sz="4500" i="1" dirty="0" err="1">
                <a:effectLst/>
              </a:rPr>
              <a:t>pa</a:t>
            </a:r>
            <a:r>
              <a:rPr lang="nb-NO" sz="4500" i="1" dirty="0">
                <a:effectLst/>
              </a:rPr>
              <a:t>̊ alvor. ... Ja, det er jo en rekrutteringsgreie og en merkevarebyggingsgreie. Enkelt og greit»</a:t>
            </a:r>
            <a:endParaRPr lang="nb-NO" sz="4500" dirty="0"/>
          </a:p>
          <a:p>
            <a:pPr marL="0" indent="0">
              <a:buNone/>
            </a:pPr>
            <a:endParaRPr lang="nb-NO" dirty="0"/>
          </a:p>
        </p:txBody>
      </p:sp>
      <p:sp>
        <p:nvSpPr>
          <p:cNvPr id="3" name="Plassholder for lysbildenummer 2">
            <a:extLst>
              <a:ext uri="{FF2B5EF4-FFF2-40B4-BE49-F238E27FC236}">
                <a16:creationId xmlns:a16="http://schemas.microsoft.com/office/drawing/2014/main" id="{A71CFAB2-CFEA-3E3E-9E8B-E47385FC4475}"/>
              </a:ext>
            </a:extLst>
          </p:cNvPr>
          <p:cNvSpPr>
            <a:spLocks noGrp="1"/>
          </p:cNvSpPr>
          <p:nvPr>
            <p:ph type="sldNum" sz="quarter" idx="12"/>
          </p:nvPr>
        </p:nvSpPr>
        <p:spPr/>
        <p:txBody>
          <a:bodyPr/>
          <a:lstStyle/>
          <a:p>
            <a:fld id="{F9601797-DC0E-45BC-9A66-B1CCC5925A5F}" type="slidenum">
              <a:rPr lang="nb-NO" smtClean="0"/>
              <a:pPr/>
              <a:t>9</a:t>
            </a:fld>
            <a:endParaRPr lang="nb-NO"/>
          </a:p>
        </p:txBody>
      </p:sp>
      <p:sp>
        <p:nvSpPr>
          <p:cNvPr id="16" name="Plassholder for bilde 15">
            <a:extLst>
              <a:ext uri="{FF2B5EF4-FFF2-40B4-BE49-F238E27FC236}">
                <a16:creationId xmlns:a16="http://schemas.microsoft.com/office/drawing/2014/main" id="{9575004C-0165-8890-38B4-A0E038211674}"/>
              </a:ext>
            </a:extLst>
          </p:cNvPr>
          <p:cNvSpPr>
            <a:spLocks noGrp="1"/>
          </p:cNvSpPr>
          <p:nvPr>
            <p:ph type="pic" sz="quarter" idx="13"/>
          </p:nvPr>
        </p:nvSpPr>
        <p:spPr>
          <a:solidFill>
            <a:schemeClr val="accent2"/>
          </a:solidFill>
        </p:spPr>
      </p:sp>
    </p:spTree>
    <p:extLst>
      <p:ext uri="{BB962C8B-B14F-4D97-AF65-F5344CB8AC3E}">
        <p14:creationId xmlns:p14="http://schemas.microsoft.com/office/powerpoint/2010/main" val="713741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C95233E1-9C0F-3CCE-72A2-6969442B12E9}"/>
              </a:ext>
            </a:extLst>
          </p:cNvPr>
          <p:cNvSpPr>
            <a:spLocks noGrp="1"/>
          </p:cNvSpPr>
          <p:nvPr>
            <p:ph type="pic" sz="quarter" idx="13"/>
          </p:nvPr>
        </p:nvSpPr>
        <p:spPr>
          <a:solidFill>
            <a:schemeClr val="accent2">
              <a:lumMod val="40000"/>
              <a:lumOff val="60000"/>
            </a:schemeClr>
          </a:solidFill>
        </p:spPr>
      </p:sp>
      <p:sp>
        <p:nvSpPr>
          <p:cNvPr id="9" name="Tittel 8">
            <a:extLst>
              <a:ext uri="{FF2B5EF4-FFF2-40B4-BE49-F238E27FC236}">
                <a16:creationId xmlns:a16="http://schemas.microsoft.com/office/drawing/2014/main" id="{5B7C5986-A766-8DE4-5744-B145A75BA697}"/>
              </a:ext>
            </a:extLst>
          </p:cNvPr>
          <p:cNvSpPr>
            <a:spLocks noGrp="1"/>
          </p:cNvSpPr>
          <p:nvPr>
            <p:ph type="title"/>
          </p:nvPr>
        </p:nvSpPr>
        <p:spPr>
          <a:xfrm>
            <a:off x="9610862" y="3639608"/>
            <a:ext cx="13633031" cy="2154436"/>
          </a:xfrm>
        </p:spPr>
        <p:txBody>
          <a:bodyPr/>
          <a:lstStyle/>
          <a:p>
            <a:r>
              <a:rPr lang="nb-NO" dirty="0"/>
              <a:t>Rekruttere og beholde </a:t>
            </a:r>
          </a:p>
        </p:txBody>
      </p:sp>
      <p:sp>
        <p:nvSpPr>
          <p:cNvPr id="10" name="Plassholder for innhold 9">
            <a:extLst>
              <a:ext uri="{FF2B5EF4-FFF2-40B4-BE49-F238E27FC236}">
                <a16:creationId xmlns:a16="http://schemas.microsoft.com/office/drawing/2014/main" id="{D3CDB6C7-EAEC-8696-66D3-D177EAA846C5}"/>
              </a:ext>
            </a:extLst>
          </p:cNvPr>
          <p:cNvSpPr>
            <a:spLocks noGrp="1"/>
          </p:cNvSpPr>
          <p:nvPr>
            <p:ph idx="1"/>
          </p:nvPr>
        </p:nvSpPr>
        <p:spPr/>
        <p:txBody>
          <a:bodyPr/>
          <a:lstStyle/>
          <a:p>
            <a:pPr marL="0" indent="0">
              <a:buNone/>
            </a:pPr>
            <a:endParaRPr lang="nb-NO" sz="4500" i="1" dirty="0">
              <a:solidFill>
                <a:srgbClr val="595959"/>
              </a:solidFill>
              <a:effectLst/>
            </a:endParaRPr>
          </a:p>
          <a:p>
            <a:pPr marL="0" indent="0">
              <a:buNone/>
            </a:pPr>
            <a:endParaRPr lang="nb-NO" sz="4500" i="1" dirty="0">
              <a:solidFill>
                <a:srgbClr val="595959"/>
              </a:solidFill>
            </a:endParaRPr>
          </a:p>
          <a:p>
            <a:pPr marL="0" indent="0">
              <a:buNone/>
            </a:pPr>
            <a:endParaRPr lang="nb-NO" dirty="0"/>
          </a:p>
        </p:txBody>
      </p:sp>
      <p:sp>
        <p:nvSpPr>
          <p:cNvPr id="3" name="Plassholder for lysbildenummer 2">
            <a:extLst>
              <a:ext uri="{FF2B5EF4-FFF2-40B4-BE49-F238E27FC236}">
                <a16:creationId xmlns:a16="http://schemas.microsoft.com/office/drawing/2014/main" id="{A71CFAB2-CFEA-3E3E-9E8B-E47385FC4475}"/>
              </a:ext>
            </a:extLst>
          </p:cNvPr>
          <p:cNvSpPr>
            <a:spLocks noGrp="1"/>
          </p:cNvSpPr>
          <p:nvPr>
            <p:ph type="sldNum" sz="quarter" idx="12"/>
          </p:nvPr>
        </p:nvSpPr>
        <p:spPr/>
        <p:txBody>
          <a:bodyPr/>
          <a:lstStyle/>
          <a:p>
            <a:fld id="{F9601797-DC0E-45BC-9A66-B1CCC5925A5F}" type="slidenum">
              <a:rPr lang="nb-NO" smtClean="0"/>
              <a:pPr/>
              <a:t>10</a:t>
            </a:fld>
            <a:endParaRPr lang="nb-NO"/>
          </a:p>
        </p:txBody>
      </p:sp>
      <p:sp>
        <p:nvSpPr>
          <p:cNvPr id="5" name="TekstSylinder 4">
            <a:extLst>
              <a:ext uri="{FF2B5EF4-FFF2-40B4-BE49-F238E27FC236}">
                <a16:creationId xmlns:a16="http://schemas.microsoft.com/office/drawing/2014/main" id="{8DB312A4-E250-E61E-9C27-7B061A5CE1E2}"/>
              </a:ext>
            </a:extLst>
          </p:cNvPr>
          <p:cNvSpPr txBox="1"/>
          <p:nvPr/>
        </p:nvSpPr>
        <p:spPr>
          <a:xfrm>
            <a:off x="9604440" y="6691952"/>
            <a:ext cx="12204700" cy="3554819"/>
          </a:xfrm>
          <a:prstGeom prst="rect">
            <a:avLst/>
          </a:prstGeom>
          <a:noFill/>
        </p:spPr>
        <p:txBody>
          <a:bodyPr wrap="square">
            <a:spAutoFit/>
          </a:bodyPr>
          <a:lstStyle/>
          <a:p>
            <a:r>
              <a:rPr lang="nb-NO" sz="4500" i="1" dirty="0">
                <a:effectLst/>
              </a:rPr>
              <a:t>«Ja, det er egentlig noe av det viktigste ansvaret jeg har tenker jeg da. Det handler jo om rekruttering og ansettelser, at vi har et ganske </a:t>
            </a:r>
            <a:r>
              <a:rPr lang="nb-NO" sz="4500" i="1" dirty="0" err="1">
                <a:effectLst/>
              </a:rPr>
              <a:t>sånn</a:t>
            </a:r>
            <a:r>
              <a:rPr lang="nb-NO" sz="4500" i="1" dirty="0">
                <a:effectLst/>
              </a:rPr>
              <a:t> bevisst blikk </a:t>
            </a:r>
            <a:r>
              <a:rPr lang="nb-NO" sz="4500" i="1" dirty="0" err="1">
                <a:effectLst/>
              </a:rPr>
              <a:t>pa</a:t>
            </a:r>
            <a:r>
              <a:rPr lang="nb-NO" sz="4500" i="1" dirty="0">
                <a:effectLst/>
              </a:rPr>
              <a:t>̊ å balansere fortløpende </a:t>
            </a:r>
            <a:r>
              <a:rPr lang="nb-NO" sz="4500" i="1" dirty="0" err="1">
                <a:effectLst/>
              </a:rPr>
              <a:t>når</a:t>
            </a:r>
            <a:r>
              <a:rPr lang="nb-NO" sz="4500" i="1" dirty="0">
                <a:effectLst/>
              </a:rPr>
              <a:t> vi skal ansette nye kollegaer». </a:t>
            </a:r>
            <a:endParaRPr lang="nb-NO" sz="4500" dirty="0"/>
          </a:p>
        </p:txBody>
      </p:sp>
    </p:spTree>
    <p:extLst>
      <p:ext uri="{BB962C8B-B14F-4D97-AF65-F5344CB8AC3E}">
        <p14:creationId xmlns:p14="http://schemas.microsoft.com/office/powerpoint/2010/main" val="742406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918C4975-6008-05E3-B8E5-14D066BD7746}"/>
              </a:ext>
            </a:extLst>
          </p:cNvPr>
          <p:cNvSpPr>
            <a:spLocks noGrp="1"/>
          </p:cNvSpPr>
          <p:nvPr>
            <p:ph type="pic" sz="quarter" idx="13"/>
          </p:nvPr>
        </p:nvSpPr>
        <p:spPr>
          <a:solidFill>
            <a:srgbClr val="7800F0"/>
          </a:solidFill>
        </p:spPr>
      </p:sp>
      <p:sp>
        <p:nvSpPr>
          <p:cNvPr id="2" name="Tittel 1">
            <a:extLst>
              <a:ext uri="{FF2B5EF4-FFF2-40B4-BE49-F238E27FC236}">
                <a16:creationId xmlns:a16="http://schemas.microsoft.com/office/drawing/2014/main" id="{27360B29-BC5C-F559-F56E-B9CE1AA69306}"/>
              </a:ext>
            </a:extLst>
          </p:cNvPr>
          <p:cNvSpPr>
            <a:spLocks noGrp="1"/>
          </p:cNvSpPr>
          <p:nvPr>
            <p:ph type="title"/>
          </p:nvPr>
        </p:nvSpPr>
        <p:spPr>
          <a:xfrm>
            <a:off x="9604440" y="3500141"/>
            <a:ext cx="13633031" cy="2154436"/>
          </a:xfrm>
        </p:spPr>
        <p:txBody>
          <a:bodyPr/>
          <a:lstStyle/>
          <a:p>
            <a:r>
              <a:rPr lang="nb-NO" dirty="0"/>
              <a:t>Brukertesting</a:t>
            </a:r>
          </a:p>
        </p:txBody>
      </p:sp>
      <p:sp>
        <p:nvSpPr>
          <p:cNvPr id="3" name="Plassholder for innhold 2">
            <a:extLst>
              <a:ext uri="{FF2B5EF4-FFF2-40B4-BE49-F238E27FC236}">
                <a16:creationId xmlns:a16="http://schemas.microsoft.com/office/drawing/2014/main" id="{9F490F9F-9736-A077-90AC-27E0262909E9}"/>
              </a:ext>
            </a:extLst>
          </p:cNvPr>
          <p:cNvSpPr>
            <a:spLocks noGrp="1"/>
          </p:cNvSpPr>
          <p:nvPr>
            <p:ph idx="1"/>
          </p:nvPr>
        </p:nvSpPr>
        <p:spPr>
          <a:xfrm>
            <a:off x="9610862" y="6508376"/>
            <a:ext cx="13626609" cy="4439024"/>
          </a:xfrm>
        </p:spPr>
        <p:txBody>
          <a:bodyPr/>
          <a:lstStyle/>
          <a:p>
            <a:pPr marL="0" indent="0">
              <a:buNone/>
            </a:pPr>
            <a:r>
              <a:rPr lang="nb-NO" sz="4000" i="1" dirty="0">
                <a:effectLst/>
              </a:rPr>
              <a:t>«Jeg tror ikke nødvendigvis at det blir bra, selv om man rekrutterer flere kvinner. Jeg tenker at det er ganske mange andre steder det kan gå gærent, jeg tror at ganske mye av det handler om brukertesting og involvering, og hvordan man utvikler selve produktet. ... Jeg tror at hvis det er noe som utvikles bare av teknologer da, så er det liksom et veldig funksjonelt utgangspunkt for det som blir gjort. Samme om det er en kvinne eller en mann som har det funksjonelle utgangspunktet»</a:t>
            </a:r>
            <a:endParaRPr lang="nb-NO" sz="4000" dirty="0"/>
          </a:p>
          <a:p>
            <a:pPr marL="0" indent="0">
              <a:buNone/>
            </a:pPr>
            <a:endParaRPr lang="nb-NO" sz="4000" dirty="0"/>
          </a:p>
        </p:txBody>
      </p:sp>
      <p:sp>
        <p:nvSpPr>
          <p:cNvPr id="4" name="Plassholder for lysbildenummer 3">
            <a:extLst>
              <a:ext uri="{FF2B5EF4-FFF2-40B4-BE49-F238E27FC236}">
                <a16:creationId xmlns:a16="http://schemas.microsoft.com/office/drawing/2014/main" id="{73125FC6-15E6-EA08-B1FD-C13BB056D297}"/>
              </a:ext>
            </a:extLst>
          </p:cNvPr>
          <p:cNvSpPr>
            <a:spLocks noGrp="1"/>
          </p:cNvSpPr>
          <p:nvPr>
            <p:ph type="sldNum" sz="quarter" idx="12"/>
          </p:nvPr>
        </p:nvSpPr>
        <p:spPr/>
        <p:txBody>
          <a:bodyPr/>
          <a:lstStyle/>
          <a:p>
            <a:fld id="{F9601797-DC0E-45BC-9A66-B1CCC5925A5F}" type="slidenum">
              <a:rPr lang="nb-NO" smtClean="0"/>
              <a:t>11</a:t>
            </a:fld>
            <a:endParaRPr lang="nb-NO"/>
          </a:p>
        </p:txBody>
      </p:sp>
    </p:spTree>
    <p:extLst>
      <p:ext uri="{BB962C8B-B14F-4D97-AF65-F5344CB8AC3E}">
        <p14:creationId xmlns:p14="http://schemas.microsoft.com/office/powerpoint/2010/main" val="2053645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1CDC8F1D-4B6C-B226-6DE8-FA4431F425E3}"/>
              </a:ext>
            </a:extLst>
          </p:cNvPr>
          <p:cNvSpPr>
            <a:spLocks noGrp="1"/>
          </p:cNvSpPr>
          <p:nvPr>
            <p:ph type="pic" sz="quarter" idx="13"/>
          </p:nvPr>
        </p:nvSpPr>
        <p:spPr>
          <a:solidFill>
            <a:srgbClr val="CDB9FC"/>
          </a:solidFill>
        </p:spPr>
      </p:sp>
      <p:sp>
        <p:nvSpPr>
          <p:cNvPr id="2" name="Tittel 1">
            <a:extLst>
              <a:ext uri="{FF2B5EF4-FFF2-40B4-BE49-F238E27FC236}">
                <a16:creationId xmlns:a16="http://schemas.microsoft.com/office/drawing/2014/main" id="{F62446EA-9119-4981-E58A-177D38AA1E81}"/>
              </a:ext>
            </a:extLst>
          </p:cNvPr>
          <p:cNvSpPr>
            <a:spLocks noGrp="1"/>
          </p:cNvSpPr>
          <p:nvPr>
            <p:ph type="title"/>
          </p:nvPr>
        </p:nvSpPr>
        <p:spPr>
          <a:xfrm>
            <a:off x="9604440" y="4009288"/>
            <a:ext cx="13633031" cy="2154436"/>
          </a:xfrm>
        </p:spPr>
        <p:txBody>
          <a:bodyPr/>
          <a:lstStyle/>
          <a:p>
            <a:r>
              <a:rPr lang="nb-NO" dirty="0"/>
              <a:t>Ansvarsfraskrivelse </a:t>
            </a:r>
          </a:p>
        </p:txBody>
      </p:sp>
      <p:sp>
        <p:nvSpPr>
          <p:cNvPr id="3" name="Plassholder for innhold 2">
            <a:extLst>
              <a:ext uri="{FF2B5EF4-FFF2-40B4-BE49-F238E27FC236}">
                <a16:creationId xmlns:a16="http://schemas.microsoft.com/office/drawing/2014/main" id="{3271DDE7-EDAF-1AB8-6193-3B17FE23CECF}"/>
              </a:ext>
            </a:extLst>
          </p:cNvPr>
          <p:cNvSpPr>
            <a:spLocks noGrp="1"/>
          </p:cNvSpPr>
          <p:nvPr>
            <p:ph idx="1"/>
          </p:nvPr>
        </p:nvSpPr>
        <p:spPr>
          <a:xfrm>
            <a:off x="9610862" y="6163724"/>
            <a:ext cx="13626609" cy="7552276"/>
          </a:xfrm>
        </p:spPr>
        <p:txBody>
          <a:bodyPr/>
          <a:lstStyle/>
          <a:p>
            <a:endParaRPr lang="nb-NO" sz="4500" dirty="0"/>
          </a:p>
          <a:p>
            <a:pPr marL="0" indent="0">
              <a:buNone/>
            </a:pPr>
            <a:r>
              <a:rPr lang="nb-NO" sz="4500" i="1" dirty="0">
                <a:effectLst/>
              </a:rPr>
              <a:t>«Men det er jo ikke teknologien sin feil, altså teknologien gjør jo bare det han blir bedt om, så hvis teknologien blir bedt om å lære av samfunnet, så kommer den til å gjenspeile samfunnet, så dette her er ikke et teknologiproblem. Dette er mer et samfunnsproblem»</a:t>
            </a:r>
            <a:endParaRPr lang="nb-NO" sz="4500" dirty="0"/>
          </a:p>
          <a:p>
            <a:pPr marL="0" indent="0">
              <a:buNone/>
            </a:pPr>
            <a:endParaRPr lang="nb-NO" sz="4500" dirty="0"/>
          </a:p>
        </p:txBody>
      </p:sp>
      <p:sp>
        <p:nvSpPr>
          <p:cNvPr id="4" name="Plassholder for lysbildenummer 3">
            <a:extLst>
              <a:ext uri="{FF2B5EF4-FFF2-40B4-BE49-F238E27FC236}">
                <a16:creationId xmlns:a16="http://schemas.microsoft.com/office/drawing/2014/main" id="{D84B30F3-2607-6487-AB5D-E1B5D75E29B0}"/>
              </a:ext>
            </a:extLst>
          </p:cNvPr>
          <p:cNvSpPr>
            <a:spLocks noGrp="1"/>
          </p:cNvSpPr>
          <p:nvPr>
            <p:ph type="sldNum" sz="quarter" idx="12"/>
          </p:nvPr>
        </p:nvSpPr>
        <p:spPr/>
        <p:txBody>
          <a:bodyPr/>
          <a:lstStyle/>
          <a:p>
            <a:fld id="{F9601797-DC0E-45BC-9A66-B1CCC5925A5F}" type="slidenum">
              <a:rPr lang="nb-NO" smtClean="0"/>
              <a:t>12</a:t>
            </a:fld>
            <a:endParaRPr lang="nb-NO"/>
          </a:p>
        </p:txBody>
      </p:sp>
    </p:spTree>
    <p:extLst>
      <p:ext uri="{BB962C8B-B14F-4D97-AF65-F5344CB8AC3E}">
        <p14:creationId xmlns:p14="http://schemas.microsoft.com/office/powerpoint/2010/main" val="2505698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C9B702-5D59-EBC9-AF7E-B6933F6411FB}"/>
              </a:ext>
            </a:extLst>
          </p:cNvPr>
          <p:cNvSpPr>
            <a:spLocks noGrp="1"/>
          </p:cNvSpPr>
          <p:nvPr>
            <p:ph type="title"/>
          </p:nvPr>
        </p:nvSpPr>
        <p:spPr>
          <a:xfrm>
            <a:off x="1143144" y="1567707"/>
            <a:ext cx="18290286" cy="2154436"/>
          </a:xfrm>
        </p:spPr>
        <p:txBody>
          <a:bodyPr/>
          <a:lstStyle/>
          <a:p>
            <a:r>
              <a:rPr lang="nb-NO" dirty="0"/>
              <a:t>Oppsummert...</a:t>
            </a:r>
          </a:p>
        </p:txBody>
      </p:sp>
      <p:sp>
        <p:nvSpPr>
          <p:cNvPr id="3" name="Plassholder for lysbildenummer 2">
            <a:extLst>
              <a:ext uri="{FF2B5EF4-FFF2-40B4-BE49-F238E27FC236}">
                <a16:creationId xmlns:a16="http://schemas.microsoft.com/office/drawing/2014/main" id="{64688C4D-BE37-5F6D-D171-3340DA1C078B}"/>
              </a:ext>
            </a:extLst>
          </p:cNvPr>
          <p:cNvSpPr>
            <a:spLocks noGrp="1"/>
          </p:cNvSpPr>
          <p:nvPr>
            <p:ph type="sldNum" sz="quarter" idx="12"/>
          </p:nvPr>
        </p:nvSpPr>
        <p:spPr/>
        <p:txBody>
          <a:bodyPr/>
          <a:lstStyle/>
          <a:p>
            <a:fld id="{F9601797-DC0E-45BC-9A66-B1CCC5925A5F}" type="slidenum">
              <a:rPr lang="nb-NO" smtClean="0"/>
              <a:t>13</a:t>
            </a:fld>
            <a:endParaRPr lang="nb-NO"/>
          </a:p>
        </p:txBody>
      </p:sp>
      <p:sp>
        <p:nvSpPr>
          <p:cNvPr id="4" name="Plassholder for innhold 3">
            <a:extLst>
              <a:ext uri="{FF2B5EF4-FFF2-40B4-BE49-F238E27FC236}">
                <a16:creationId xmlns:a16="http://schemas.microsoft.com/office/drawing/2014/main" id="{4BD7FF0B-192D-A095-474A-624FF818CCE8}"/>
              </a:ext>
            </a:extLst>
          </p:cNvPr>
          <p:cNvSpPr>
            <a:spLocks noGrp="1"/>
          </p:cNvSpPr>
          <p:nvPr>
            <p:ph idx="1"/>
          </p:nvPr>
        </p:nvSpPr>
        <p:spPr>
          <a:xfrm>
            <a:off x="1143144" y="4069976"/>
            <a:ext cx="10682031" cy="6323704"/>
          </a:xfrm>
          <a:solidFill>
            <a:schemeClr val="bg2"/>
          </a:solidFill>
        </p:spPr>
        <p:txBody>
          <a:bodyPr lIns="360000" tIns="360000" rIns="360000"/>
          <a:lstStyle/>
          <a:p>
            <a:pPr marL="0" indent="0">
              <a:buNone/>
            </a:pPr>
            <a:r>
              <a:rPr lang="nb-NO" dirty="0"/>
              <a:t>Flere av selskapene har strategier, målsettinger eller initiativer for mangfold og kjønnsbalanse.</a:t>
            </a:r>
          </a:p>
          <a:p>
            <a:pPr marL="0" indent="0">
              <a:buNone/>
            </a:pPr>
            <a:endParaRPr lang="nb-NO" dirty="0"/>
          </a:p>
          <a:p>
            <a:pPr marL="0" indent="0">
              <a:buNone/>
            </a:pPr>
            <a:endParaRPr lang="nb-NO" dirty="0"/>
          </a:p>
          <a:p>
            <a:pPr marL="0" indent="0">
              <a:buNone/>
            </a:pPr>
            <a:r>
              <a:rPr lang="nb-NO" dirty="0"/>
              <a:t>Mangler kunnskap og forståelse om at det kan resultere i sluttprodukter som ikke er kjønnsdiskriminerende </a:t>
            </a:r>
          </a:p>
        </p:txBody>
      </p:sp>
      <p:sp>
        <p:nvSpPr>
          <p:cNvPr id="5" name="Plassholder for innhold 4">
            <a:extLst>
              <a:ext uri="{FF2B5EF4-FFF2-40B4-BE49-F238E27FC236}">
                <a16:creationId xmlns:a16="http://schemas.microsoft.com/office/drawing/2014/main" id="{EE9B2C99-3706-C20F-5762-CC88C6BFE680}"/>
              </a:ext>
            </a:extLst>
          </p:cNvPr>
          <p:cNvSpPr>
            <a:spLocks noGrp="1"/>
          </p:cNvSpPr>
          <p:nvPr>
            <p:ph idx="13"/>
          </p:nvPr>
        </p:nvSpPr>
        <p:spPr>
          <a:xfrm>
            <a:off x="12574573" y="4069976"/>
            <a:ext cx="10662900" cy="6323704"/>
          </a:xfrm>
          <a:solidFill>
            <a:schemeClr val="bg2"/>
          </a:solidFill>
        </p:spPr>
        <p:txBody>
          <a:bodyPr lIns="360000" tIns="360000" rIns="360000"/>
          <a:lstStyle/>
          <a:p>
            <a:pPr marL="0" indent="0">
              <a:buNone/>
            </a:pPr>
            <a:r>
              <a:rPr lang="nb-NO" i="1" dirty="0">
                <a:effectLst/>
              </a:rPr>
              <a:t>«Ja, det er egentlig noe av det viktigste ansvaret jeg har tenker jeg da. Det handler jo om rekruttering og ansettelser, at vi har et ganske sånn bevisst blikk på å balansere fortløpende når vi skal ansette nye kollegaer». </a:t>
            </a:r>
            <a:endParaRPr lang="nb-NO" i="1" dirty="0"/>
          </a:p>
          <a:p>
            <a:pPr marL="0" indent="0">
              <a:buNone/>
            </a:pPr>
            <a:endParaRPr lang="nb-NO" i="1" dirty="0">
              <a:effectLst/>
            </a:endParaRPr>
          </a:p>
          <a:p>
            <a:pPr marL="0" indent="0">
              <a:buNone/>
            </a:pPr>
            <a:r>
              <a:rPr lang="nb-NO" i="1" dirty="0">
                <a:effectLst/>
              </a:rPr>
              <a:t>«Nei, det vil jeg si at vi faktisk ikke er i det hele tatt». </a:t>
            </a:r>
            <a:endParaRPr lang="nb-NO" dirty="0">
              <a:effectLst/>
            </a:endParaRPr>
          </a:p>
          <a:p>
            <a:pPr marL="0" indent="0">
              <a:buNone/>
            </a:pPr>
            <a:endParaRPr lang="nb-NO" dirty="0">
              <a:effectLst/>
              <a:latin typeface="Times New Roman" panose="02020603050405020304" pitchFamily="18" charset="0"/>
            </a:endParaRPr>
          </a:p>
          <a:p>
            <a:pPr marL="0" indent="0">
              <a:buNone/>
            </a:pPr>
            <a:endParaRPr lang="nb-NO" dirty="0"/>
          </a:p>
        </p:txBody>
      </p:sp>
    </p:spTree>
    <p:extLst>
      <p:ext uri="{BB962C8B-B14F-4D97-AF65-F5344CB8AC3E}">
        <p14:creationId xmlns:p14="http://schemas.microsoft.com/office/powerpoint/2010/main" val="285612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tekst 8">
            <a:extLst>
              <a:ext uri="{FF2B5EF4-FFF2-40B4-BE49-F238E27FC236}">
                <a16:creationId xmlns:a16="http://schemas.microsoft.com/office/drawing/2014/main" id="{077E52EE-A461-9BFD-FE5A-76CD1CD208AE}"/>
              </a:ext>
            </a:extLst>
          </p:cNvPr>
          <p:cNvSpPr>
            <a:spLocks noGrp="1"/>
          </p:cNvSpPr>
          <p:nvPr>
            <p:ph type="body" sz="quarter" idx="16"/>
          </p:nvPr>
        </p:nvSpPr>
        <p:spPr/>
        <p:txBody>
          <a:bodyPr/>
          <a:lstStyle/>
          <a:p>
            <a:endParaRPr lang="nb-NO"/>
          </a:p>
        </p:txBody>
      </p:sp>
      <p:sp>
        <p:nvSpPr>
          <p:cNvPr id="4" name="Plassholder for tekst 3">
            <a:extLst>
              <a:ext uri="{FF2B5EF4-FFF2-40B4-BE49-F238E27FC236}">
                <a16:creationId xmlns:a16="http://schemas.microsoft.com/office/drawing/2014/main" id="{2F646B29-0FA1-0041-1A74-B23FBB8DA48E}"/>
              </a:ext>
            </a:extLst>
          </p:cNvPr>
          <p:cNvSpPr>
            <a:spLocks noGrp="1"/>
          </p:cNvSpPr>
          <p:nvPr>
            <p:ph type="body" sz="quarter" idx="15"/>
          </p:nvPr>
        </p:nvSpPr>
        <p:spPr/>
        <p:txBody>
          <a:bodyPr/>
          <a:lstStyle/>
          <a:p>
            <a:r>
              <a:rPr lang="nb-NO" dirty="0"/>
              <a:t>D4</a:t>
            </a:r>
          </a:p>
        </p:txBody>
      </p:sp>
      <p:sp>
        <p:nvSpPr>
          <p:cNvPr id="2" name="Plassholder for lysbildenummer 1">
            <a:extLst>
              <a:ext uri="{FF2B5EF4-FFF2-40B4-BE49-F238E27FC236}">
                <a16:creationId xmlns:a16="http://schemas.microsoft.com/office/drawing/2014/main" id="{D382AA9C-6D6B-80F9-5933-1B8BFE244B9B}"/>
              </a:ext>
            </a:extLst>
          </p:cNvPr>
          <p:cNvSpPr>
            <a:spLocks noGrp="1"/>
          </p:cNvSpPr>
          <p:nvPr>
            <p:ph type="sldNum" sz="quarter" idx="12"/>
          </p:nvPr>
        </p:nvSpPr>
        <p:spPr/>
        <p:txBody>
          <a:bodyPr/>
          <a:lstStyle/>
          <a:p>
            <a:fld id="{F9601797-DC0E-45BC-9A66-B1CCC5925A5F}" type="slidenum">
              <a:rPr lang="nb-NO" smtClean="0"/>
              <a:pPr/>
              <a:t>14</a:t>
            </a:fld>
            <a:endParaRPr lang="nb-NO"/>
          </a:p>
        </p:txBody>
      </p:sp>
      <p:sp>
        <p:nvSpPr>
          <p:cNvPr id="3" name="Plassholder for tekst 2">
            <a:extLst>
              <a:ext uri="{FF2B5EF4-FFF2-40B4-BE49-F238E27FC236}">
                <a16:creationId xmlns:a16="http://schemas.microsoft.com/office/drawing/2014/main" id="{A548CA17-B3C5-0ACE-C1E7-DBE627CFB85D}"/>
              </a:ext>
            </a:extLst>
          </p:cNvPr>
          <p:cNvSpPr>
            <a:spLocks noGrp="1"/>
          </p:cNvSpPr>
          <p:nvPr>
            <p:ph type="body" idx="13"/>
          </p:nvPr>
        </p:nvSpPr>
        <p:spPr/>
        <p:txBody>
          <a:bodyPr/>
          <a:lstStyle/>
          <a:p>
            <a:pPr>
              <a:lnSpc>
                <a:spcPct val="100000"/>
              </a:lnSpc>
            </a:pPr>
            <a:r>
              <a:rPr lang="nb-NO" sz="3600" i="1" dirty="0">
                <a:effectLst/>
                <a:latin typeface="+mn-lt"/>
              </a:rPr>
              <a:t>«Vi er veldig opptatte av brukertesting og brukerinvolvering. At vi ikke lager noe som vi ikke har hatt ganske bred testing av da. Og bred betyr ikke nødvendigvis at det må testes av tusenvis av mennesker, men at de som er relevante for bruken av tjenesten faktisk har vært og testet og sagt sin mening. Og da er jo kjønn en dimensjon. Og det er også grunnen til at vi er opptatte av å ha en mangfoldig arbeidsplass. For at hvis vi skal lage de mest inkluderende og universelt utformet tjenestene så må også vi har bred representasjon blant fagfolket vårt». </a:t>
            </a:r>
            <a:endParaRPr lang="nb-NO" sz="3600" dirty="0">
              <a:effectLst/>
              <a:latin typeface="+mn-lt"/>
            </a:endParaRPr>
          </a:p>
          <a:p>
            <a:endParaRPr lang="nb-NO" sz="2400" dirty="0">
              <a:latin typeface="+mn-lt"/>
            </a:endParaRPr>
          </a:p>
        </p:txBody>
      </p:sp>
      <p:sp>
        <p:nvSpPr>
          <p:cNvPr id="10" name="Plassholder for tekst 9">
            <a:extLst>
              <a:ext uri="{FF2B5EF4-FFF2-40B4-BE49-F238E27FC236}">
                <a16:creationId xmlns:a16="http://schemas.microsoft.com/office/drawing/2014/main" id="{30D368DA-D75F-718F-6980-7461F007B22D}"/>
              </a:ext>
            </a:extLst>
          </p:cNvPr>
          <p:cNvSpPr>
            <a:spLocks noGrp="1"/>
          </p:cNvSpPr>
          <p:nvPr>
            <p:ph type="body" sz="quarter" idx="17"/>
          </p:nvPr>
        </p:nvSpPr>
        <p:spPr/>
        <p:txBody>
          <a:bodyPr/>
          <a:lstStyle/>
          <a:p>
            <a:endParaRPr lang="nb-NO"/>
          </a:p>
        </p:txBody>
      </p:sp>
      <p:sp>
        <p:nvSpPr>
          <p:cNvPr id="11" name="Plassholder for tekst 3">
            <a:extLst>
              <a:ext uri="{FF2B5EF4-FFF2-40B4-BE49-F238E27FC236}">
                <a16:creationId xmlns:a16="http://schemas.microsoft.com/office/drawing/2014/main" id="{53D08D22-2463-FE19-C010-DB3AB1A25DDA}"/>
              </a:ext>
            </a:extLst>
          </p:cNvPr>
          <p:cNvSpPr txBox="1">
            <a:spLocks/>
          </p:cNvSpPr>
          <p:nvPr/>
        </p:nvSpPr>
        <p:spPr>
          <a:xfrm>
            <a:off x="19093925" y="8119648"/>
            <a:ext cx="6858858" cy="751441"/>
          </a:xfrm>
          <a:prstGeom prst="rect">
            <a:avLst/>
          </a:prstGeom>
        </p:spPr>
        <p:txBody>
          <a:bodyPr/>
          <a:lstStyle>
            <a:lvl1pPr marL="457155" indent="-457155" algn="l" defTabSz="1828619" rtl="0" eaLnBrk="1" latinLnBrk="0" hangingPunct="1">
              <a:lnSpc>
                <a:spcPts val="4000"/>
              </a:lnSpc>
              <a:spcBef>
                <a:spcPts val="4000"/>
              </a:spcBef>
              <a:buFont typeface="Arial" panose="020B0604020202020204" pitchFamily="34" charset="0"/>
              <a:buChar char="•"/>
              <a:defRPr sz="3000" kern="1200">
                <a:solidFill>
                  <a:schemeClr val="tx1"/>
                </a:solidFill>
                <a:latin typeface="+mn-lt"/>
                <a:ea typeface="+mn-ea"/>
                <a:cs typeface="+mn-cs"/>
              </a:defRPr>
            </a:lvl1pPr>
            <a:lvl2pPr marL="914308"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2pPr>
            <a:lvl3pPr marL="1371463"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3pPr>
            <a:lvl4pPr marL="1828617"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4pPr>
            <a:lvl5pPr marL="2285772" indent="-457155" algn="l" defTabSz="1828619" rtl="0" eaLnBrk="1" latinLnBrk="0" hangingPunct="1">
              <a:lnSpc>
                <a:spcPts val="4000"/>
              </a:lnSpc>
              <a:spcBef>
                <a:spcPts val="0"/>
              </a:spcBef>
              <a:buFont typeface="Arial" panose="020B0604020202020204" pitchFamily="34" charset="0"/>
              <a:buChar char="•"/>
              <a:defRPr sz="3000" kern="1200">
                <a:solidFill>
                  <a:schemeClr val="tx1"/>
                </a:solidFill>
                <a:latin typeface="+mn-lt"/>
                <a:ea typeface="+mn-ea"/>
                <a:cs typeface="+mn-cs"/>
              </a:defRPr>
            </a:lvl5pPr>
            <a:lvl6pPr marL="5028699"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007"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315"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623" indent="-457155" algn="l" defTabSz="182861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buNone/>
            </a:pPr>
            <a:endParaRPr lang="nb-NO" dirty="0"/>
          </a:p>
        </p:txBody>
      </p:sp>
    </p:spTree>
    <p:extLst>
      <p:ext uri="{BB962C8B-B14F-4D97-AF65-F5344CB8AC3E}">
        <p14:creationId xmlns:p14="http://schemas.microsoft.com/office/powerpoint/2010/main" val="3308596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lassholder for bilde 18" descr="Et bilde som inneholder klær, Menneskeansikt, skjermbilde, kvinne&#10;&#10;Automatisk generert beskrivelse">
            <a:extLst>
              <a:ext uri="{FF2B5EF4-FFF2-40B4-BE49-F238E27FC236}">
                <a16:creationId xmlns:a16="http://schemas.microsoft.com/office/drawing/2014/main" id="{590AC7E8-EA2C-4031-70E5-0ADB7443D95F}"/>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r="1784"/>
          <a:stretch/>
        </p:blipFill>
        <p:spPr>
          <a:xfrm>
            <a:off x="0" y="10"/>
            <a:ext cx="24382393" cy="13715990"/>
          </a:xfrm>
          <a:noFill/>
        </p:spPr>
      </p:pic>
      <p:sp>
        <p:nvSpPr>
          <p:cNvPr id="24" name="Text Placeholder 3">
            <a:extLst>
              <a:ext uri="{FF2B5EF4-FFF2-40B4-BE49-F238E27FC236}">
                <a16:creationId xmlns:a16="http://schemas.microsoft.com/office/drawing/2014/main" id="{5C5AFA89-622B-E330-4F22-04658F493EFC}"/>
              </a:ext>
            </a:extLst>
          </p:cNvPr>
          <p:cNvSpPr>
            <a:spLocks noGrp="1"/>
          </p:cNvSpPr>
          <p:nvPr>
            <p:ph type="body" sz="quarter" idx="14"/>
          </p:nvPr>
        </p:nvSpPr>
        <p:spPr>
          <a:xfrm>
            <a:off x="2286285" y="6592137"/>
            <a:ext cx="8078222" cy="4839294"/>
          </a:xfrm>
        </p:spPr>
        <p:txBody>
          <a:bodyPr/>
          <a:lstStyle/>
          <a:p>
            <a:r>
              <a:rPr lang="nb-NO" sz="6600" i="1"/>
              <a:t>Kjønnsskjevhet må prioriteres før teknologien tar overhand.</a:t>
            </a:r>
          </a:p>
        </p:txBody>
      </p:sp>
      <p:sp>
        <p:nvSpPr>
          <p:cNvPr id="26" name="Text Placeholder 4">
            <a:extLst>
              <a:ext uri="{FF2B5EF4-FFF2-40B4-BE49-F238E27FC236}">
                <a16:creationId xmlns:a16="http://schemas.microsoft.com/office/drawing/2014/main" id="{D1CEE278-65F6-29FC-EBD6-DC39DDEB256E}"/>
              </a:ext>
            </a:extLst>
          </p:cNvPr>
          <p:cNvSpPr>
            <a:spLocks noGrp="1"/>
          </p:cNvSpPr>
          <p:nvPr>
            <p:ph type="body" sz="quarter" idx="15"/>
          </p:nvPr>
        </p:nvSpPr>
        <p:spPr>
          <a:xfrm>
            <a:off x="20525768" y="12244341"/>
            <a:ext cx="2717999" cy="626222"/>
          </a:xfrm>
        </p:spPr>
        <p:txBody>
          <a:bodyPr/>
          <a:lstStyle/>
          <a:p>
            <a:endParaRPr lang="en-US"/>
          </a:p>
        </p:txBody>
      </p:sp>
      <p:sp>
        <p:nvSpPr>
          <p:cNvPr id="3" name="Plassholder for lysbildenummer 2">
            <a:extLst>
              <a:ext uri="{FF2B5EF4-FFF2-40B4-BE49-F238E27FC236}">
                <a16:creationId xmlns:a16="http://schemas.microsoft.com/office/drawing/2014/main" id="{3BB983ED-B697-4FC7-30FF-6BD87F404D6C}"/>
              </a:ext>
            </a:extLst>
          </p:cNvPr>
          <p:cNvSpPr>
            <a:spLocks noGrp="1"/>
          </p:cNvSpPr>
          <p:nvPr>
            <p:ph type="sldNum" sz="quarter" idx="12"/>
          </p:nvPr>
        </p:nvSpPr>
        <p:spPr/>
        <p:txBody>
          <a:bodyPr/>
          <a:lstStyle/>
          <a:p>
            <a:pPr>
              <a:spcAft>
                <a:spcPts val="600"/>
              </a:spcAft>
            </a:pPr>
            <a:fld id="{F9601797-DC0E-45BC-9A66-B1CCC5925A5F}" type="slidenum">
              <a:rPr lang="nb-NO" smtClean="0"/>
              <a:pPr>
                <a:spcAft>
                  <a:spcPts val="600"/>
                </a:spcAft>
              </a:pPr>
              <a:t>15</a:t>
            </a:fld>
            <a:endParaRPr lang="nb-NO"/>
          </a:p>
        </p:txBody>
      </p:sp>
      <p:sp>
        <p:nvSpPr>
          <p:cNvPr id="2" name="TekstSylinder 1">
            <a:extLst>
              <a:ext uri="{FF2B5EF4-FFF2-40B4-BE49-F238E27FC236}">
                <a16:creationId xmlns:a16="http://schemas.microsoft.com/office/drawing/2014/main" id="{2EC9E050-FB69-A163-DFF8-D3BD96715694}"/>
              </a:ext>
            </a:extLst>
          </p:cNvPr>
          <p:cNvSpPr txBox="1"/>
          <p:nvPr/>
        </p:nvSpPr>
        <p:spPr>
          <a:xfrm>
            <a:off x="241170" y="12870563"/>
            <a:ext cx="3338623" cy="338554"/>
          </a:xfrm>
          <a:prstGeom prst="rect">
            <a:avLst/>
          </a:prstGeom>
          <a:noFill/>
        </p:spPr>
        <p:txBody>
          <a:bodyPr wrap="square" rtlCol="0">
            <a:spAutoFit/>
          </a:bodyPr>
          <a:lstStyle/>
          <a:p>
            <a:r>
              <a:rPr lang="nb-NO" sz="1600" dirty="0">
                <a:solidFill>
                  <a:schemeClr val="bg1"/>
                </a:solidFill>
              </a:rPr>
              <a:t>Kilde: </a:t>
            </a:r>
            <a:r>
              <a:rPr lang="nb-NO" sz="1600" dirty="0" err="1">
                <a:solidFill>
                  <a:schemeClr val="bg1"/>
                </a:solidFill>
              </a:rPr>
              <a:t>great.gov.uk</a:t>
            </a:r>
            <a:endParaRPr lang="nb-NO" sz="1600" dirty="0">
              <a:solidFill>
                <a:schemeClr val="bg1"/>
              </a:solidFill>
            </a:endParaRPr>
          </a:p>
        </p:txBody>
      </p:sp>
    </p:spTree>
    <p:extLst>
      <p:ext uri="{BB962C8B-B14F-4D97-AF65-F5344CB8AC3E}">
        <p14:creationId xmlns:p14="http://schemas.microsoft.com/office/powerpoint/2010/main" val="2524439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87D34F3-20BA-3C4F-2A37-CBEE36275350}"/>
              </a:ext>
            </a:extLst>
          </p:cNvPr>
          <p:cNvSpPr>
            <a:spLocks noGrp="1"/>
          </p:cNvSpPr>
          <p:nvPr>
            <p:ph type="title"/>
          </p:nvPr>
        </p:nvSpPr>
        <p:spPr>
          <a:xfrm>
            <a:off x="1193800" y="4470401"/>
            <a:ext cx="23367999" cy="3435043"/>
          </a:xfrm>
        </p:spPr>
        <p:txBody>
          <a:bodyPr/>
          <a:lstStyle/>
          <a:p>
            <a:br>
              <a:rPr lang="nb-NO" sz="13800" dirty="0"/>
            </a:br>
            <a:br>
              <a:rPr lang="nb-NO" sz="13800" dirty="0"/>
            </a:br>
            <a:br>
              <a:rPr lang="nb-NO" sz="13800" dirty="0"/>
            </a:br>
            <a:r>
              <a:rPr lang="nb-NO" sz="13800" dirty="0"/>
              <a:t>Kjønn = kompetanse?</a:t>
            </a:r>
            <a:br>
              <a:rPr lang="nb-NO" sz="13800" dirty="0"/>
            </a:br>
            <a:endParaRPr lang="nb-NO" sz="11500" dirty="0"/>
          </a:p>
        </p:txBody>
      </p:sp>
      <p:sp>
        <p:nvSpPr>
          <p:cNvPr id="3" name="Plassholder for lysbildenummer 2" hidden="1">
            <a:extLst>
              <a:ext uri="{FF2B5EF4-FFF2-40B4-BE49-F238E27FC236}">
                <a16:creationId xmlns:a16="http://schemas.microsoft.com/office/drawing/2014/main" id="{F1EF245D-B210-7339-AF95-7293F72A5315}"/>
              </a:ext>
            </a:extLst>
          </p:cNvPr>
          <p:cNvSpPr>
            <a:spLocks noGrp="1"/>
          </p:cNvSpPr>
          <p:nvPr>
            <p:ph type="sldNum" sz="quarter" idx="12"/>
          </p:nvPr>
        </p:nvSpPr>
        <p:spPr/>
        <p:txBody>
          <a:bodyPr/>
          <a:lstStyle/>
          <a:p>
            <a:pPr>
              <a:spcAft>
                <a:spcPts val="600"/>
              </a:spcAft>
            </a:pPr>
            <a:fld id="{F9601797-DC0E-45BC-9A66-B1CCC5925A5F}" type="slidenum">
              <a:rPr lang="nb-NO" smtClean="0"/>
              <a:pPr>
                <a:spcAft>
                  <a:spcPts val="600"/>
                </a:spcAft>
              </a:pPr>
              <a:t>16</a:t>
            </a:fld>
            <a:endParaRPr lang="nb-NO"/>
          </a:p>
        </p:txBody>
      </p:sp>
    </p:spTree>
    <p:extLst>
      <p:ext uri="{BB962C8B-B14F-4D97-AF65-F5344CB8AC3E}">
        <p14:creationId xmlns:p14="http://schemas.microsoft.com/office/powerpoint/2010/main" val="1498263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359EF"/>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1D6D83A8-606A-AA38-8554-E5E172D47605}"/>
              </a:ext>
            </a:extLst>
          </p:cNvPr>
          <p:cNvSpPr>
            <a:spLocks noGrp="1"/>
          </p:cNvSpPr>
          <p:nvPr>
            <p:ph type="title"/>
          </p:nvPr>
        </p:nvSpPr>
        <p:spPr>
          <a:xfrm>
            <a:off x="5917431" y="6448559"/>
            <a:ext cx="12547549" cy="3462486"/>
          </a:xfrm>
        </p:spPr>
        <p:txBody>
          <a:bodyPr/>
          <a:lstStyle/>
          <a:p>
            <a:r>
              <a:rPr lang="nb-NO" dirty="0">
                <a:solidFill>
                  <a:srgbClr val="FFF5EE"/>
                </a:solidFill>
              </a:rPr>
              <a:t>Takk for oss!</a:t>
            </a:r>
          </a:p>
        </p:txBody>
      </p:sp>
      <p:sp>
        <p:nvSpPr>
          <p:cNvPr id="4" name="Plassholder for lysbildenummer 3">
            <a:extLst>
              <a:ext uri="{FF2B5EF4-FFF2-40B4-BE49-F238E27FC236}">
                <a16:creationId xmlns:a16="http://schemas.microsoft.com/office/drawing/2014/main" id="{F81BF3D1-48FF-F104-086E-9F77FAB0B090}"/>
              </a:ext>
            </a:extLst>
          </p:cNvPr>
          <p:cNvSpPr>
            <a:spLocks noGrp="1"/>
          </p:cNvSpPr>
          <p:nvPr>
            <p:ph type="sldNum" sz="quarter" idx="12"/>
          </p:nvPr>
        </p:nvSpPr>
        <p:spPr/>
        <p:txBody>
          <a:bodyPr/>
          <a:lstStyle/>
          <a:p>
            <a:fld id="{F9601797-DC0E-45BC-9A66-B1CCC5925A5F}" type="slidenum">
              <a:rPr lang="nb-NO" smtClean="0"/>
              <a:pPr/>
              <a:t>17</a:t>
            </a:fld>
            <a:endParaRPr lang="nb-NO"/>
          </a:p>
        </p:txBody>
      </p:sp>
      <p:sp>
        <p:nvSpPr>
          <p:cNvPr id="5" name="Plassholder for tekst 4">
            <a:extLst>
              <a:ext uri="{FF2B5EF4-FFF2-40B4-BE49-F238E27FC236}">
                <a16:creationId xmlns:a16="http://schemas.microsoft.com/office/drawing/2014/main" id="{33AF283C-F454-1B19-F810-C0EF057EEFE8}"/>
              </a:ext>
            </a:extLst>
          </p:cNvPr>
          <p:cNvSpPr>
            <a:spLocks noGrp="1"/>
          </p:cNvSpPr>
          <p:nvPr>
            <p:ph type="body" sz="quarter" idx="15"/>
          </p:nvPr>
        </p:nvSpPr>
        <p:spPr/>
        <p:txBody>
          <a:bodyPr/>
          <a:lstStyle/>
          <a:p>
            <a:endParaRPr lang="nb-NO"/>
          </a:p>
        </p:txBody>
      </p:sp>
    </p:spTree>
    <p:extLst>
      <p:ext uri="{BB962C8B-B14F-4D97-AF65-F5344CB8AC3E}">
        <p14:creationId xmlns:p14="http://schemas.microsoft.com/office/powerpoint/2010/main" val="1760113061"/>
      </p:ext>
    </p:extLst>
  </p:cSld>
  <p:clrMapOvr>
    <a:masterClrMapping/>
  </p:clrMapOvr>
</p:sld>
</file>

<file path=ppt/theme/theme1.xml><?xml version="1.0" encoding="utf-8"?>
<a:theme xmlns:a="http://schemas.openxmlformats.org/drawingml/2006/main" name="1_Office-tema">
  <a:themeElements>
    <a:clrScheme name="Office">
      <a:dk1>
        <a:srgbClr val="000000"/>
      </a:dk1>
      <a:lt1>
        <a:srgbClr val="FFFFFF"/>
      </a:lt1>
      <a:dk2>
        <a:srgbClr val="2F0B63"/>
      </a:dk2>
      <a:lt2>
        <a:srgbClr val="CDB9FC"/>
      </a:lt2>
      <a:accent1>
        <a:srgbClr val="7800F0"/>
      </a:accent1>
      <a:accent2>
        <a:srgbClr val="FF6202"/>
      </a:accent2>
      <a:accent3>
        <a:srgbClr val="2F0B63"/>
      </a:accent3>
      <a:accent4>
        <a:srgbClr val="EF7DBB"/>
      </a:accent4>
      <a:accent5>
        <a:srgbClr val="9359EF"/>
      </a:accent5>
      <a:accent6>
        <a:srgbClr val="CFFF1F"/>
      </a:accent6>
      <a:hlink>
        <a:srgbClr val="2F0B63"/>
      </a:hlink>
      <a:folHlink>
        <a:srgbClr val="2F0B63"/>
      </a:folHlink>
    </a:clrScheme>
    <a:fontScheme name="Egendefinert 48">
      <a:majorFont>
        <a:latin typeface="Maison Neue Demi"/>
        <a:ea typeface=""/>
        <a:cs typeface=""/>
      </a:majorFont>
      <a:minorFont>
        <a:latin typeface="Maison Neue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7800F0"/>
    </a:custClr>
    <a:custClr name="Custom Color 2">
      <a:srgbClr val="9359EF"/>
    </a:custClr>
    <a:custClr name="Custom Color 3">
      <a:srgbClr val="CDB9FC"/>
    </a:custClr>
    <a:custClr name="Custom Color 4">
      <a:srgbClr val="FF6202"/>
    </a:custClr>
    <a:custClr name="Custom Color 5">
      <a:srgbClr val="FFD9B1"/>
    </a:custClr>
    <a:custClr name="Custom Color 6">
      <a:srgbClr val="FFEBD3"/>
    </a:custClr>
    <a:custClr name="Custom Color 7">
      <a:srgbClr val="FFF5EE"/>
    </a:custClr>
    <a:custClr name="Custom Color 8">
      <a:srgbClr val="2F0B63"/>
    </a:custClr>
    <a:custClr name="Custom Color 9">
      <a:srgbClr val="9595F9"/>
    </a:custClr>
    <a:custClr name="Custom Color 10">
      <a:srgbClr val="DAD9FF"/>
    </a:custClr>
    <a:custClr name="Custom Color 11">
      <a:srgbClr val="EF7DBB"/>
    </a:custClr>
    <a:custClr name="Custom Color 12">
      <a:srgbClr val="FFCCED"/>
    </a:custClr>
    <a:custClr name="Custom Color 13">
      <a:srgbClr val="CFFF1F"/>
    </a:custClr>
    <a:custClr name="Custom Color 14">
      <a:srgbClr val="E4FF7D"/>
    </a:custClr>
  </a:custClrLst>
  <a:extLst>
    <a:ext uri="{05A4C25C-085E-4340-85A3-A5531E510DB2}">
      <thm15:themeFamily xmlns:thm15="http://schemas.microsoft.com/office/thememl/2012/main" name="USN_PPT_V3.potx" id="{FAA39D37-3912-4A51-A0E0-BE76301BF038}" vid="{42C81ED9-926D-4588-A5FD-7EA81DDA728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7800F0"/>
    </a:custClr>
    <a:custClr name="Custom Color 2">
      <a:srgbClr val="9359EF"/>
    </a:custClr>
    <a:custClr name="Custom Color 3">
      <a:srgbClr val="CDB9FC"/>
    </a:custClr>
    <a:custClr name="Custom Color 4">
      <a:srgbClr val="FF6202"/>
    </a:custClr>
    <a:custClr name="Custom Color 5">
      <a:srgbClr val="FFD9B1"/>
    </a:custClr>
    <a:custClr name="Custom Color 6">
      <a:srgbClr val="FFEBD3"/>
    </a:custClr>
    <a:custClr name="Custom Color 7">
      <a:srgbClr val="FFF5EE"/>
    </a:custClr>
    <a:custClr name="Custom Color 8">
      <a:srgbClr val="2F0B63"/>
    </a:custClr>
    <a:custClr name="Custom Color 9">
      <a:srgbClr val="9595F9"/>
    </a:custClr>
    <a:custClr name="Custom Color 10">
      <a:srgbClr val="DAD9FF"/>
    </a:custClr>
    <a:custClr name="Custom Color 11">
      <a:srgbClr val="EF7DBB"/>
    </a:custClr>
    <a:custClr name="Custom Color 12">
      <a:srgbClr val="FFCCED"/>
    </a:custClr>
    <a:custClr name="Custom Color 13">
      <a:srgbClr val="CFFF1F"/>
    </a:custClr>
    <a:custClr name="Custom Color 14">
      <a:srgbClr val="E4FF7D"/>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2b2e93b-e599-4d9c-9837-0d65bc3f46c2">
      <Terms xmlns="http://schemas.microsoft.com/office/infopath/2007/PartnerControls"/>
    </lcf76f155ced4ddcb4097134ff3c332f>
    <TaxCatchAll xmlns="a6f09347-7cb3-44ac-a322-e07c4f51467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8A613B36632924792A5AA58637AFB37" ma:contentTypeVersion="8" ma:contentTypeDescription="Opprett et nytt dokument." ma:contentTypeScope="" ma:versionID="eac9d57dedb3f3302ff94b36245a5d82">
  <xsd:schema xmlns:xsd="http://www.w3.org/2001/XMLSchema" xmlns:xs="http://www.w3.org/2001/XMLSchema" xmlns:p="http://schemas.microsoft.com/office/2006/metadata/properties" xmlns:ns2="b2b2e93b-e599-4d9c-9837-0d65bc3f46c2" xmlns:ns3="a6f09347-7cb3-44ac-a322-e07c4f514678" targetNamespace="http://schemas.microsoft.com/office/2006/metadata/properties" ma:root="true" ma:fieldsID="18a35bcb5a725f91a80fe6477770d875" ns2:_="" ns3:_="">
    <xsd:import namespace="b2b2e93b-e599-4d9c-9837-0d65bc3f46c2"/>
    <xsd:import namespace="a6f09347-7cb3-44ac-a322-e07c4f51467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b2e93b-e599-4d9c-9837-0d65bc3f46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emerkelapper" ma:readOnly="false" ma:fieldId="{5cf76f15-5ced-4ddc-b409-7134ff3c332f}" ma:taxonomyMulti="true" ma:sspId="7d912fff-f0be-4533-ba2b-d4ff65658f5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f09347-7cb3-44ac-a322-e07c4f51467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915da1d-20db-4b3e-887c-0a1df4c5ebd3}" ma:internalName="TaxCatchAll" ma:showField="CatchAllData" ma:web="a6f09347-7cb3-44ac-a322-e07c4f5146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02B9FD-56AA-4787-8FCD-901C81ADC571}">
  <ds:schemaRefs>
    <ds:schemaRef ds:uri="http://schemas.microsoft.com/sharepoint/v3/contenttype/forms"/>
  </ds:schemaRefs>
</ds:datastoreItem>
</file>

<file path=customXml/itemProps2.xml><?xml version="1.0" encoding="utf-8"?>
<ds:datastoreItem xmlns:ds="http://schemas.openxmlformats.org/officeDocument/2006/customXml" ds:itemID="{C8BFAFCE-BD5D-47C4-A7D8-F22396211CF2}">
  <ds:schemaRefs>
    <ds:schemaRef ds:uri="http://purl.org/dc/dcmitype/"/>
    <ds:schemaRef ds:uri="http://purl.org/dc/terms/"/>
    <ds:schemaRef ds:uri="http://schemas.microsoft.com/office/2006/documentManagement/types"/>
    <ds:schemaRef ds:uri="http://www.w3.org/XML/1998/namespace"/>
    <ds:schemaRef ds:uri="b2b2e93b-e599-4d9c-9837-0d65bc3f46c2"/>
    <ds:schemaRef ds:uri="http://schemas.openxmlformats.org/package/2006/metadata/core-properties"/>
    <ds:schemaRef ds:uri="http://schemas.microsoft.com/office/2006/metadata/properties"/>
    <ds:schemaRef ds:uri="http://schemas.microsoft.com/office/infopath/2007/PartnerControls"/>
    <ds:schemaRef ds:uri="a6f09347-7cb3-44ac-a322-e07c4f514678"/>
    <ds:schemaRef ds:uri="http://purl.org/dc/elements/1.1/"/>
  </ds:schemaRefs>
</ds:datastoreItem>
</file>

<file path=customXml/itemProps3.xml><?xml version="1.0" encoding="utf-8"?>
<ds:datastoreItem xmlns:ds="http://schemas.openxmlformats.org/officeDocument/2006/customXml" ds:itemID="{469C4E88-4E84-433B-A52E-18E2E23A8006}">
  <ds:schemaRefs>
    <ds:schemaRef ds:uri="a6f09347-7cb3-44ac-a322-e07c4f514678"/>
    <ds:schemaRef ds:uri="b2b2e93b-e599-4d9c-9837-0d65bc3f46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1_Office-tema</Template>
  <TotalTime>5145</TotalTime>
  <Words>1049</Words>
  <Application>Microsoft Macintosh PowerPoint</Application>
  <PresentationFormat>Egendefinert</PresentationFormat>
  <Paragraphs>114</Paragraphs>
  <Slides>17</Slides>
  <Notes>15</Notes>
  <HiddenSlides>0</HiddenSlides>
  <MMClips>1</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17</vt:i4>
      </vt:variant>
    </vt:vector>
  </HeadingPairs>
  <TitlesOfParts>
    <vt:vector size="25" baseType="lpstr">
      <vt:lpstr>Arial</vt:lpstr>
      <vt:lpstr>Calibri</vt:lpstr>
      <vt:lpstr>ITC Clearface Pro</vt:lpstr>
      <vt:lpstr>Maison Neue Bold</vt:lpstr>
      <vt:lpstr>Maison Neue Book</vt:lpstr>
      <vt:lpstr>Maison Neue Demi</vt:lpstr>
      <vt:lpstr>Times New Roman</vt:lpstr>
      <vt:lpstr>1_Office-tema</vt:lpstr>
      <vt:lpstr>Kjønnsskjevhet i teknologiutvikling </vt:lpstr>
      <vt:lpstr>PowerPoint-presentasjon</vt:lpstr>
      <vt:lpstr>PowerPoint-presentasjon</vt:lpstr>
      <vt:lpstr>PowerPoint-presentasjon</vt:lpstr>
      <vt:lpstr>Dette ville vi undersøke nærmere... </vt:lpstr>
      <vt:lpstr>PowerPoint-presentasjon</vt:lpstr>
      <vt:lpstr>Utvalg</vt:lpstr>
      <vt:lpstr>Hva fant vi ut?</vt:lpstr>
      <vt:lpstr>Mangfold og kjønnsbalanse </vt:lpstr>
      <vt:lpstr>Rekruttere og beholde </vt:lpstr>
      <vt:lpstr>Brukertesting</vt:lpstr>
      <vt:lpstr>Ansvarsfraskrivelse </vt:lpstr>
      <vt:lpstr>Oppsummert...</vt:lpstr>
      <vt:lpstr>PowerPoint-presentasjon</vt:lpstr>
      <vt:lpstr>PowerPoint-presentasjon</vt:lpstr>
      <vt:lpstr>   Kjønn = kompetanse? </vt:lpstr>
      <vt:lpstr>Takk for 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Caroline Aasgaard Carho</dc:creator>
  <cp:lastModifiedBy>Caroline Carho</cp:lastModifiedBy>
  <cp:revision>6</cp:revision>
  <dcterms:created xsi:type="dcterms:W3CDTF">2023-05-25T15:42:53Z</dcterms:created>
  <dcterms:modified xsi:type="dcterms:W3CDTF">2023-10-18T16:42:18Z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0x01010048A613B36632924792A5AA58637AFB37</vt:lpwstr>
  </property>
  <property fmtid="{D5CDD505-2E9C-101B-9397-08002B2CF9AE}" pid="3" name="MediaServiceImageTags">
    <vt:lpwstr/>
  </property>
  <property fmtid="{D5CDD505-2E9C-101B-9397-08002B2CF9AE}" pid="4" name="MSIP_Label_8f2d168d-d670-4add-a8d0-a1b93607f0cd_Enabled">
    <vt:lpwstr>true</vt:lpwstr>
  </property>
  <property fmtid="{D5CDD505-2E9C-101B-9397-08002B2CF9AE}" pid="5" name="MSIP_Label_8f2d168d-d670-4add-a8d0-a1b93607f0cd_SetDate">
    <vt:lpwstr>2023-10-16T13:56:38Z</vt:lpwstr>
  </property>
  <property fmtid="{D5CDD505-2E9C-101B-9397-08002B2CF9AE}" pid="6" name="MSIP_Label_8f2d168d-d670-4add-a8d0-a1b93607f0cd_Method">
    <vt:lpwstr>Standard</vt:lpwstr>
  </property>
  <property fmtid="{D5CDD505-2E9C-101B-9397-08002B2CF9AE}" pid="7" name="MSIP_Label_8f2d168d-d670-4add-a8d0-a1b93607f0cd_Name">
    <vt:lpwstr>8f2d168d-d670-4add-a8d0-a1b93607f0cd</vt:lpwstr>
  </property>
  <property fmtid="{D5CDD505-2E9C-101B-9397-08002B2CF9AE}" pid="8" name="MSIP_Label_8f2d168d-d670-4add-a8d0-a1b93607f0cd_SiteId">
    <vt:lpwstr>bcd8254a-5029-4a8c-a07a-e0beffe7375f</vt:lpwstr>
  </property>
  <property fmtid="{D5CDD505-2E9C-101B-9397-08002B2CF9AE}" pid="9" name="MSIP_Label_8f2d168d-d670-4add-a8d0-a1b93607f0cd_ActionId">
    <vt:lpwstr>41df367e-d3f5-40b6-8049-fd0d22a78fcd</vt:lpwstr>
  </property>
  <property fmtid="{D5CDD505-2E9C-101B-9397-08002B2CF9AE}" pid="10" name="MSIP_Label_8f2d168d-d670-4add-a8d0-a1b93607f0cd_ContentBits">
    <vt:lpwstr>0</vt:lpwstr>
  </property>
</Properties>
</file>