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5.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1.xml" ContentType="application/vnd.openxmlformats-officedocument.themeOverr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heme/themeOverride2.xml" ContentType="application/vnd.openxmlformats-officedocument.themeOverride+xml"/>
  <Override PartName="/ppt/drawings/drawing1.xml" ContentType="application/vnd.openxmlformats-officedocument.drawingml.chartshapes+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heme/themeOverride3.xml" ContentType="application/vnd.openxmlformats-officedocument.themeOverride+xml"/>
  <Override PartName="/ppt/notesSlides/notesSlide6.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theme/themeOverride4.xml" ContentType="application/vnd.openxmlformats-officedocument.themeOverride+xml"/>
  <Override PartName="/ppt/drawings/drawing2.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heme/themeOverride5.xml" ContentType="application/vnd.openxmlformats-officedocument.themeOverride+xml"/>
  <Override PartName="/ppt/drawings/drawing3.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25" r:id="rId5"/>
  </p:sldMasterIdLst>
  <p:notesMasterIdLst>
    <p:notesMasterId r:id="rId35"/>
  </p:notesMasterIdLst>
  <p:handoutMasterIdLst>
    <p:handoutMasterId r:id="rId36"/>
  </p:handoutMasterIdLst>
  <p:sldIdLst>
    <p:sldId id="3992" r:id="rId6"/>
    <p:sldId id="2147473003" r:id="rId7"/>
    <p:sldId id="2147473001" r:id="rId8"/>
    <p:sldId id="446" r:id="rId9"/>
    <p:sldId id="259" r:id="rId10"/>
    <p:sldId id="430" r:id="rId11"/>
    <p:sldId id="2147473002" r:id="rId12"/>
    <p:sldId id="261" r:id="rId13"/>
    <p:sldId id="262" r:id="rId14"/>
    <p:sldId id="441" r:id="rId15"/>
    <p:sldId id="263" r:id="rId16"/>
    <p:sldId id="442" r:id="rId17"/>
    <p:sldId id="264" r:id="rId18"/>
    <p:sldId id="443" r:id="rId19"/>
    <p:sldId id="2147473084" r:id="rId20"/>
    <p:sldId id="2147473082" r:id="rId21"/>
    <p:sldId id="2147473083" r:id="rId22"/>
    <p:sldId id="2147473079" r:id="rId23"/>
    <p:sldId id="2147473081" r:id="rId24"/>
    <p:sldId id="2147473085" r:id="rId25"/>
    <p:sldId id="2147473086" r:id="rId26"/>
    <p:sldId id="2147473087" r:id="rId27"/>
    <p:sldId id="265" r:id="rId28"/>
    <p:sldId id="445" r:id="rId29"/>
    <p:sldId id="266" r:id="rId30"/>
    <p:sldId id="447" r:id="rId31"/>
    <p:sldId id="3995" r:id="rId32"/>
    <p:sldId id="3994" r:id="rId33"/>
    <p:sldId id="2147473088" r:id="rId34"/>
  </p:sldIdLst>
  <p:sldSz cx="12192000" cy="6858000"/>
  <p:notesSz cx="6797675" cy="9926638"/>
  <p:defaultTextStyle>
    <a:defPPr>
      <a:defRPr lang="en-US"/>
    </a:defPPr>
    <a:lvl1pPr marL="0" algn="l" defTabSz="914248" rtl="0" eaLnBrk="1" latinLnBrk="0" hangingPunct="1">
      <a:defRPr sz="1800" kern="1200">
        <a:solidFill>
          <a:schemeClr val="tx1"/>
        </a:solidFill>
        <a:latin typeface="+mn-lt"/>
        <a:ea typeface="+mn-ea"/>
        <a:cs typeface="+mn-cs"/>
      </a:defRPr>
    </a:lvl1pPr>
    <a:lvl2pPr marL="457124" algn="l" defTabSz="914248" rtl="0" eaLnBrk="1" latinLnBrk="0" hangingPunct="1">
      <a:defRPr sz="1800" kern="1200">
        <a:solidFill>
          <a:schemeClr val="tx1"/>
        </a:solidFill>
        <a:latin typeface="+mn-lt"/>
        <a:ea typeface="+mn-ea"/>
        <a:cs typeface="+mn-cs"/>
      </a:defRPr>
    </a:lvl2pPr>
    <a:lvl3pPr marL="914248" algn="l" defTabSz="914248" rtl="0" eaLnBrk="1" latinLnBrk="0" hangingPunct="1">
      <a:defRPr sz="1800" kern="1200">
        <a:solidFill>
          <a:schemeClr val="tx1"/>
        </a:solidFill>
        <a:latin typeface="+mn-lt"/>
        <a:ea typeface="+mn-ea"/>
        <a:cs typeface="+mn-cs"/>
      </a:defRPr>
    </a:lvl3pPr>
    <a:lvl4pPr marL="1371371" algn="l" defTabSz="914248" rtl="0" eaLnBrk="1" latinLnBrk="0" hangingPunct="1">
      <a:defRPr sz="1800" kern="1200">
        <a:solidFill>
          <a:schemeClr val="tx1"/>
        </a:solidFill>
        <a:latin typeface="+mn-lt"/>
        <a:ea typeface="+mn-ea"/>
        <a:cs typeface="+mn-cs"/>
      </a:defRPr>
    </a:lvl4pPr>
    <a:lvl5pPr marL="1828495" algn="l" defTabSz="914248" rtl="0" eaLnBrk="1" latinLnBrk="0" hangingPunct="1">
      <a:defRPr sz="1800" kern="1200">
        <a:solidFill>
          <a:schemeClr val="tx1"/>
        </a:solidFill>
        <a:latin typeface="+mn-lt"/>
        <a:ea typeface="+mn-ea"/>
        <a:cs typeface="+mn-cs"/>
      </a:defRPr>
    </a:lvl5pPr>
    <a:lvl6pPr marL="2285619" algn="l" defTabSz="914248" rtl="0" eaLnBrk="1" latinLnBrk="0" hangingPunct="1">
      <a:defRPr sz="1800" kern="1200">
        <a:solidFill>
          <a:schemeClr val="tx1"/>
        </a:solidFill>
        <a:latin typeface="+mn-lt"/>
        <a:ea typeface="+mn-ea"/>
        <a:cs typeface="+mn-cs"/>
      </a:defRPr>
    </a:lvl6pPr>
    <a:lvl7pPr marL="2742743" algn="l" defTabSz="914248" rtl="0" eaLnBrk="1" latinLnBrk="0" hangingPunct="1">
      <a:defRPr sz="1800" kern="1200">
        <a:solidFill>
          <a:schemeClr val="tx1"/>
        </a:solidFill>
        <a:latin typeface="+mn-lt"/>
        <a:ea typeface="+mn-ea"/>
        <a:cs typeface="+mn-cs"/>
      </a:defRPr>
    </a:lvl7pPr>
    <a:lvl8pPr marL="3199866" algn="l" defTabSz="914248" rtl="0" eaLnBrk="1" latinLnBrk="0" hangingPunct="1">
      <a:defRPr sz="1800" kern="1200">
        <a:solidFill>
          <a:schemeClr val="tx1"/>
        </a:solidFill>
        <a:latin typeface="+mn-lt"/>
        <a:ea typeface="+mn-ea"/>
        <a:cs typeface="+mn-cs"/>
      </a:defRPr>
    </a:lvl8pPr>
    <a:lvl9pPr marL="3656990" algn="l" defTabSz="914248"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908"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A1936"/>
    <a:srgbClr val="ECF6F6"/>
    <a:srgbClr val="E6F6F6"/>
    <a:srgbClr val="FCFCE5"/>
    <a:srgbClr val="F5EBED"/>
    <a:srgbClr val="E3BFCD"/>
    <a:srgbClr val="A12653"/>
    <a:srgbClr val="BFDEE3"/>
    <a:srgbClr val="268CA4"/>
    <a:srgbClr val="F5F8B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90" d="100"/>
          <a:sy n="90" d="100"/>
        </p:scale>
        <p:origin x="120" y="858"/>
      </p:cViewPr>
      <p:guideLst>
        <p:guide orient="horz" pos="2908"/>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package" Target="../embeddings/Microsoft_Excel_Worksheet16.xlsx"/></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5.xml"/><Relationship Id="rId1" Type="http://schemas.microsoft.com/office/2011/relationships/chartStyle" Target="style25.xml"/><Relationship Id="rId5" Type="http://schemas.openxmlformats.org/officeDocument/2006/relationships/chartUserShapes" Target="../drawings/drawing1.xml"/><Relationship Id="rId4" Type="http://schemas.openxmlformats.org/officeDocument/2006/relationships/package" Target="../embeddings/Microsoft_Excel_Worksheet24.xlsx"/></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3.xml"/><Relationship Id="rId1" Type="http://schemas.microsoft.com/office/2011/relationships/chartStyle" Target="style33.xml"/><Relationship Id="rId4" Type="http://schemas.openxmlformats.org/officeDocument/2006/relationships/package" Target="../embeddings/Microsoft_Excel_Worksheet32.xlsx"/></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38.xml"/><Relationship Id="rId1" Type="http://schemas.microsoft.com/office/2011/relationships/chartStyle" Target="style38.xml"/><Relationship Id="rId5" Type="http://schemas.openxmlformats.org/officeDocument/2006/relationships/chartUserShapes" Target="../drawings/drawing2.xml"/><Relationship Id="rId4" Type="http://schemas.openxmlformats.org/officeDocument/2006/relationships/package" Target="../embeddings/Microsoft_Excel_Worksheet37.xlsx"/></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46.xml"/><Relationship Id="rId1" Type="http://schemas.microsoft.com/office/2011/relationships/chartStyle" Target="style46.xml"/><Relationship Id="rId5" Type="http://schemas.openxmlformats.org/officeDocument/2006/relationships/chartUserShapes" Target="../drawings/drawing3.xml"/><Relationship Id="rId4" Type="http://schemas.openxmlformats.org/officeDocument/2006/relationships/package" Target="../embeddings/Microsoft_Excel_Worksheet45.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dLbls>
          <c:showLegendKey val="0"/>
          <c:showVal val="0"/>
          <c:showCatName val="0"/>
          <c:showSerName val="0"/>
          <c:showPercent val="0"/>
          <c:showBubbleSize val="0"/>
          <c:showLeaderLines val="0"/>
        </c:dLbls>
        <c:firstSliceAng val="0"/>
        <c:holeSize val="49"/>
      </c:doughnutChart>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dLbls>
          <c:showLegendKey val="0"/>
          <c:showVal val="0"/>
          <c:showCatName val="0"/>
          <c:showSerName val="0"/>
          <c:showPercent val="0"/>
          <c:showBubbleSize val="0"/>
          <c:showLeaderLines val="0"/>
        </c:dLbls>
        <c:firstSliceAng val="0"/>
        <c:holeSize val="49"/>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dLbls>
          <c:showLegendKey val="0"/>
          <c:showVal val="0"/>
          <c:showCatName val="0"/>
          <c:showSerName val="0"/>
          <c:showPercent val="0"/>
          <c:showBubbleSize val="0"/>
          <c:showLeaderLines val="0"/>
        </c:dLbls>
        <c:firstSliceAng val="0"/>
        <c:holeSize val="49"/>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'Ark1'!$B$1</c:f>
              <c:strCache>
                <c:ptCount val="1"/>
                <c:pt idx="0">
                  <c:v>Salg</c:v>
                </c:pt>
              </c:strCache>
            </c:strRef>
          </c:tx>
          <c:spPr>
            <a:solidFill>
              <a:schemeClr val="bg1"/>
            </a:solidFill>
            <a:ln>
              <a:noFill/>
            </a:ln>
          </c:spPr>
          <c:dPt>
            <c:idx val="0"/>
            <c:bubble3D val="0"/>
            <c:spPr>
              <a:solidFill>
                <a:srgbClr val="FFC000"/>
              </a:solidFill>
              <a:ln w="19050">
                <a:noFill/>
              </a:ln>
              <a:effectLst/>
            </c:spPr>
            <c:extLst>
              <c:ext xmlns:c16="http://schemas.microsoft.com/office/drawing/2014/chart" uri="{C3380CC4-5D6E-409C-BE32-E72D297353CC}">
                <c16:uniqueId val="{00000001-7993-4A37-9C02-42BD503F46D5}"/>
              </c:ext>
            </c:extLst>
          </c:dPt>
          <c:dPt>
            <c:idx val="1"/>
            <c:bubble3D val="0"/>
            <c:spPr>
              <a:solidFill>
                <a:srgbClr val="FFC000"/>
              </a:solidFill>
              <a:ln w="19050">
                <a:noFill/>
              </a:ln>
              <a:effectLst/>
            </c:spPr>
            <c:extLst>
              <c:ext xmlns:c16="http://schemas.microsoft.com/office/drawing/2014/chart" uri="{C3380CC4-5D6E-409C-BE32-E72D297353CC}">
                <c16:uniqueId val="{00000003-7993-4A37-9C02-42BD503F46D5}"/>
              </c:ext>
            </c:extLst>
          </c:dPt>
          <c:dPt>
            <c:idx val="2"/>
            <c:bubble3D val="0"/>
            <c:spPr>
              <a:solidFill>
                <a:schemeClr val="bg1"/>
              </a:solidFill>
              <a:ln w="19050">
                <a:noFill/>
              </a:ln>
              <a:effectLst/>
            </c:spPr>
            <c:extLst>
              <c:ext xmlns:c16="http://schemas.microsoft.com/office/drawing/2014/chart" uri="{C3380CC4-5D6E-409C-BE32-E72D297353CC}">
                <c16:uniqueId val="{00000005-7993-4A37-9C02-42BD503F46D5}"/>
              </c:ext>
            </c:extLst>
          </c:dPt>
          <c:cat>
            <c:strRef>
              <c:f>'Ark1'!$A$2:$A$4</c:f>
              <c:strCache>
                <c:ptCount val="1"/>
                <c:pt idx="0">
                  <c:v>Score</c:v>
                </c:pt>
              </c:strCache>
            </c:strRef>
          </c:cat>
          <c:val>
            <c:numRef>
              <c:f>'Ark1'!$B$2:$B$4</c:f>
              <c:numCache>
                <c:formatCode>General</c:formatCode>
                <c:ptCount val="3"/>
                <c:pt idx="0">
                  <c:v>22.5</c:v>
                </c:pt>
                <c:pt idx="1">
                  <c:v>22.5</c:v>
                </c:pt>
                <c:pt idx="2">
                  <c:v>55</c:v>
                </c:pt>
              </c:numCache>
            </c:numRef>
          </c:val>
          <c:extLst>
            <c:ext xmlns:c16="http://schemas.microsoft.com/office/drawing/2014/chart" uri="{C3380CC4-5D6E-409C-BE32-E72D297353CC}">
              <c16:uniqueId val="{00000006-7993-4A37-9C02-42BD503F46D5}"/>
            </c:ext>
          </c:extLst>
        </c:ser>
        <c:ser>
          <c:idx val="1"/>
          <c:order val="1"/>
          <c:tx>
            <c:strRef>
              <c:f>'Ark1'!#REF!</c:f>
              <c:strCache>
                <c:ptCount val="1"/>
                <c:pt idx="0">
                  <c:v>#REF!</c:v>
                </c:pt>
              </c:strCache>
            </c:strRef>
          </c:tx>
          <c:spPr>
            <a:ln>
              <a:noFill/>
            </a:ln>
          </c:spPr>
          <c:dPt>
            <c:idx val="0"/>
            <c:bubble3D val="0"/>
            <c:spPr>
              <a:noFill/>
              <a:ln w="19050">
                <a:noFill/>
              </a:ln>
              <a:effectLst/>
            </c:spPr>
            <c:extLst>
              <c:ext xmlns:c16="http://schemas.microsoft.com/office/drawing/2014/chart" uri="{C3380CC4-5D6E-409C-BE32-E72D297353CC}">
                <c16:uniqueId val="{00000008-7993-4A37-9C02-42BD503F46D5}"/>
              </c:ext>
            </c:extLst>
          </c:dPt>
          <c:dPt>
            <c:idx val="1"/>
            <c:bubble3D val="0"/>
            <c:spPr>
              <a:solidFill>
                <a:srgbClr val="DC4405"/>
              </a:solidFill>
              <a:ln w="19050">
                <a:noFill/>
              </a:ln>
              <a:effectLst/>
            </c:spPr>
            <c:extLst>
              <c:ext xmlns:c16="http://schemas.microsoft.com/office/drawing/2014/chart" uri="{C3380CC4-5D6E-409C-BE32-E72D297353CC}">
                <c16:uniqueId val="{0000000A-7993-4A37-9C02-42BD503F46D5}"/>
              </c:ext>
            </c:extLst>
          </c:dPt>
          <c:dPt>
            <c:idx val="2"/>
            <c:bubble3D val="0"/>
            <c:spPr>
              <a:noFill/>
              <a:ln w="19050">
                <a:noFill/>
              </a:ln>
              <a:effectLst/>
            </c:spPr>
            <c:extLst>
              <c:ext xmlns:c16="http://schemas.microsoft.com/office/drawing/2014/chart" uri="{C3380CC4-5D6E-409C-BE32-E72D297353CC}">
                <c16:uniqueId val="{0000000C-7993-4A37-9C02-42BD503F46D5}"/>
              </c:ext>
            </c:extLst>
          </c:dPt>
          <c:cat>
            <c:strRef>
              <c:f>'Ark1'!$A$2:$A$4</c:f>
              <c:strCache>
                <c:ptCount val="1"/>
                <c:pt idx="0">
                  <c:v>Score</c:v>
                </c:pt>
              </c:strCache>
            </c:strRef>
          </c:cat>
          <c:val>
            <c:numRef>
              <c:f>'Ark1'!#REF!</c:f>
              <c:numCache>
                <c:formatCode>General</c:formatCode>
                <c:ptCount val="1"/>
                <c:pt idx="0">
                  <c:v>1</c:v>
                </c:pt>
              </c:numCache>
            </c:numRef>
          </c:val>
          <c:extLst>
            <c:ext xmlns:c16="http://schemas.microsoft.com/office/drawing/2014/chart" uri="{C3380CC4-5D6E-409C-BE32-E72D297353CC}">
              <c16:uniqueId val="{0000000D-7993-4A37-9C02-42BD503F46D5}"/>
            </c:ext>
          </c:extLst>
        </c:ser>
        <c:dLbls>
          <c:showLegendKey val="0"/>
          <c:showVal val="0"/>
          <c:showCatName val="0"/>
          <c:showSerName val="0"/>
          <c:showPercent val="0"/>
          <c:showBubbleSize val="0"/>
          <c:showLeaderLines val="1"/>
        </c:dLbls>
        <c:firstSliceAng val="0"/>
        <c:holeSize val="4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'Ark1'!$B$1</c:f>
              <c:strCache>
                <c:ptCount val="1"/>
                <c:pt idx="0">
                  <c:v>Salg</c:v>
                </c:pt>
              </c:strCache>
            </c:strRef>
          </c:tx>
          <c:spPr>
            <a:solidFill>
              <a:schemeClr val="bg1"/>
            </a:solidFill>
            <a:ln w="12700">
              <a:solidFill>
                <a:schemeClr val="bg1"/>
              </a:solidFill>
            </a:ln>
          </c:spPr>
          <c:dPt>
            <c:idx val="0"/>
            <c:bubble3D val="0"/>
            <c:spPr>
              <a:solidFill>
                <a:srgbClr val="FFC000"/>
              </a:solidFill>
              <a:ln w="12700">
                <a:solidFill>
                  <a:schemeClr val="bg1"/>
                </a:solidFill>
              </a:ln>
              <a:effectLst/>
            </c:spPr>
            <c:extLst>
              <c:ext xmlns:c16="http://schemas.microsoft.com/office/drawing/2014/chart" uri="{C3380CC4-5D6E-409C-BE32-E72D297353CC}">
                <c16:uniqueId val="{00000001-2DB0-4E69-8C23-4AEC8FBDA4CA}"/>
              </c:ext>
            </c:extLst>
          </c:dPt>
          <c:dPt>
            <c:idx val="1"/>
            <c:bubble3D val="0"/>
            <c:spPr>
              <a:solidFill>
                <a:schemeClr val="bg1"/>
              </a:solidFill>
              <a:ln w="12700">
                <a:solidFill>
                  <a:schemeClr val="bg1"/>
                </a:solidFill>
              </a:ln>
              <a:effectLst/>
            </c:spPr>
            <c:extLst>
              <c:ext xmlns:c16="http://schemas.microsoft.com/office/drawing/2014/chart" uri="{C3380CC4-5D6E-409C-BE32-E72D297353CC}">
                <c16:uniqueId val="{00000003-2DB0-4E69-8C23-4AEC8FBDA4CA}"/>
              </c:ext>
            </c:extLst>
          </c:dPt>
          <c:cat>
            <c:strRef>
              <c:f>'Ark1'!$A$2:$A$3</c:f>
              <c:strCache>
                <c:ptCount val="1"/>
                <c:pt idx="0">
                  <c:v>Score</c:v>
                </c:pt>
              </c:strCache>
            </c:strRef>
          </c:cat>
          <c:val>
            <c:numRef>
              <c:f>'Ark1'!$B$2:$B$3</c:f>
              <c:numCache>
                <c:formatCode>General</c:formatCode>
                <c:ptCount val="2"/>
                <c:pt idx="0">
                  <c:v>61.6</c:v>
                </c:pt>
                <c:pt idx="1">
                  <c:v>38.4</c:v>
                </c:pt>
              </c:numCache>
            </c:numRef>
          </c:val>
          <c:extLst>
            <c:ext xmlns:c16="http://schemas.microsoft.com/office/drawing/2014/chart" uri="{C3380CC4-5D6E-409C-BE32-E72D297353CC}">
              <c16:uniqueId val="{00000004-2DB0-4E69-8C23-4AEC8FBDA4CA}"/>
            </c:ext>
          </c:extLst>
        </c:ser>
        <c:dLbls>
          <c:showLegendKey val="0"/>
          <c:showVal val="0"/>
          <c:showCatName val="0"/>
          <c:showSerName val="0"/>
          <c:showPercent val="0"/>
          <c:showBubbleSize val="0"/>
          <c:showLeaderLines val="1"/>
        </c:dLbls>
        <c:firstSliceAng val="0"/>
        <c:holeSize val="49"/>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'Ark1'!$B$1</c:f>
              <c:strCache>
                <c:ptCount val="1"/>
                <c:pt idx="0">
                  <c:v>Salg</c:v>
                </c:pt>
              </c:strCache>
            </c:strRef>
          </c:tx>
          <c:spPr>
            <a:solidFill>
              <a:schemeClr val="bg1"/>
            </a:solidFill>
            <a:ln w="12700">
              <a:solidFill>
                <a:schemeClr val="bg1"/>
              </a:solidFill>
            </a:ln>
          </c:spPr>
          <c:dPt>
            <c:idx val="0"/>
            <c:bubble3D val="0"/>
            <c:spPr>
              <a:solidFill>
                <a:srgbClr val="FFC000"/>
              </a:solidFill>
              <a:ln w="12700">
                <a:solidFill>
                  <a:schemeClr val="bg1"/>
                </a:solidFill>
              </a:ln>
              <a:effectLst/>
            </c:spPr>
            <c:extLst>
              <c:ext xmlns:c16="http://schemas.microsoft.com/office/drawing/2014/chart" uri="{C3380CC4-5D6E-409C-BE32-E72D297353CC}">
                <c16:uniqueId val="{00000001-AD6B-451D-9908-9FA84B2F6463}"/>
              </c:ext>
            </c:extLst>
          </c:dPt>
          <c:dPt>
            <c:idx val="1"/>
            <c:bubble3D val="0"/>
            <c:spPr>
              <a:solidFill>
                <a:schemeClr val="bg1"/>
              </a:solidFill>
              <a:ln w="12700">
                <a:solidFill>
                  <a:schemeClr val="bg1"/>
                </a:solidFill>
              </a:ln>
              <a:effectLst/>
            </c:spPr>
            <c:extLst>
              <c:ext xmlns:c16="http://schemas.microsoft.com/office/drawing/2014/chart" uri="{C3380CC4-5D6E-409C-BE32-E72D297353CC}">
                <c16:uniqueId val="{00000003-AD6B-451D-9908-9FA84B2F6463}"/>
              </c:ext>
            </c:extLst>
          </c:dPt>
          <c:cat>
            <c:strRef>
              <c:f>'Ark1'!$A$2:$A$3</c:f>
              <c:strCache>
                <c:ptCount val="1"/>
                <c:pt idx="0">
                  <c:v>Score</c:v>
                </c:pt>
              </c:strCache>
            </c:strRef>
          </c:cat>
          <c:val>
            <c:numRef>
              <c:f>'Ark1'!$B$2:$B$3</c:f>
              <c:numCache>
                <c:formatCode>General</c:formatCode>
                <c:ptCount val="2"/>
                <c:pt idx="0">
                  <c:v>53</c:v>
                </c:pt>
                <c:pt idx="1">
                  <c:v>47</c:v>
                </c:pt>
              </c:numCache>
            </c:numRef>
          </c:val>
          <c:extLst>
            <c:ext xmlns:c16="http://schemas.microsoft.com/office/drawing/2014/chart" uri="{C3380CC4-5D6E-409C-BE32-E72D297353CC}">
              <c16:uniqueId val="{00000004-AD6B-451D-9908-9FA84B2F6463}"/>
            </c:ext>
          </c:extLst>
        </c:ser>
        <c:dLbls>
          <c:showLegendKey val="0"/>
          <c:showVal val="0"/>
          <c:showCatName val="0"/>
          <c:showSerName val="0"/>
          <c:showPercent val="0"/>
          <c:showBubbleSize val="0"/>
          <c:showLeaderLines val="1"/>
        </c:dLbls>
        <c:firstSliceAng val="0"/>
        <c:holeSize val="49"/>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'Ark1'!$B$1</c:f>
              <c:strCache>
                <c:ptCount val="1"/>
                <c:pt idx="0">
                  <c:v>Salg</c:v>
                </c:pt>
              </c:strCache>
            </c:strRef>
          </c:tx>
          <c:spPr>
            <a:solidFill>
              <a:schemeClr val="bg1"/>
            </a:solidFill>
            <a:ln w="12700">
              <a:solidFill>
                <a:schemeClr val="bg1"/>
              </a:solidFill>
            </a:ln>
          </c:spPr>
          <c:dPt>
            <c:idx val="0"/>
            <c:bubble3D val="0"/>
            <c:spPr>
              <a:solidFill>
                <a:srgbClr val="FFC000"/>
              </a:solidFill>
              <a:ln w="12700">
                <a:solidFill>
                  <a:schemeClr val="bg1"/>
                </a:solidFill>
              </a:ln>
              <a:effectLst/>
            </c:spPr>
            <c:extLst>
              <c:ext xmlns:c16="http://schemas.microsoft.com/office/drawing/2014/chart" uri="{C3380CC4-5D6E-409C-BE32-E72D297353CC}">
                <c16:uniqueId val="{00000001-8EC8-4A78-B740-C6E70B8E23AC}"/>
              </c:ext>
            </c:extLst>
          </c:dPt>
          <c:dPt>
            <c:idx val="1"/>
            <c:bubble3D val="0"/>
            <c:spPr>
              <a:solidFill>
                <a:schemeClr val="bg1"/>
              </a:solidFill>
              <a:ln w="12700">
                <a:solidFill>
                  <a:schemeClr val="bg1"/>
                </a:solidFill>
              </a:ln>
              <a:effectLst/>
            </c:spPr>
            <c:extLst>
              <c:ext xmlns:c16="http://schemas.microsoft.com/office/drawing/2014/chart" uri="{C3380CC4-5D6E-409C-BE32-E72D297353CC}">
                <c16:uniqueId val="{00000003-8EC8-4A78-B740-C6E70B8E23AC}"/>
              </c:ext>
            </c:extLst>
          </c:dPt>
          <c:cat>
            <c:strRef>
              <c:f>'Ark1'!$A$2:$A$3</c:f>
              <c:strCache>
                <c:ptCount val="1"/>
                <c:pt idx="0">
                  <c:v>Score</c:v>
                </c:pt>
              </c:strCache>
            </c:strRef>
          </c:cat>
          <c:val>
            <c:numRef>
              <c:f>'Ark1'!$B$2:$B$3</c:f>
              <c:numCache>
                <c:formatCode>General</c:formatCode>
                <c:ptCount val="2"/>
                <c:pt idx="0">
                  <c:v>49</c:v>
                </c:pt>
                <c:pt idx="1">
                  <c:v>51</c:v>
                </c:pt>
              </c:numCache>
            </c:numRef>
          </c:val>
          <c:extLst>
            <c:ext xmlns:c16="http://schemas.microsoft.com/office/drawing/2014/chart" uri="{C3380CC4-5D6E-409C-BE32-E72D297353CC}">
              <c16:uniqueId val="{00000004-8EC8-4A78-B740-C6E70B8E23AC}"/>
            </c:ext>
          </c:extLst>
        </c:ser>
        <c:dLbls>
          <c:showLegendKey val="0"/>
          <c:showVal val="0"/>
          <c:showCatName val="0"/>
          <c:showSerName val="0"/>
          <c:showPercent val="0"/>
          <c:showBubbleSize val="0"/>
          <c:showLeaderLines val="1"/>
        </c:dLbls>
        <c:firstSliceAng val="0"/>
        <c:holeSize val="49"/>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'Ark1'!$B$1</c:f>
              <c:strCache>
                <c:ptCount val="1"/>
                <c:pt idx="0">
                  <c:v>Salg</c:v>
                </c:pt>
              </c:strCache>
            </c:strRef>
          </c:tx>
          <c:spPr>
            <a:solidFill>
              <a:schemeClr val="bg1"/>
            </a:solidFill>
            <a:ln w="12700">
              <a:solidFill>
                <a:schemeClr val="bg1"/>
              </a:solidFill>
            </a:ln>
          </c:spPr>
          <c:dPt>
            <c:idx val="0"/>
            <c:bubble3D val="0"/>
            <c:spPr>
              <a:solidFill>
                <a:srgbClr val="FFC000"/>
              </a:solidFill>
              <a:ln w="12700">
                <a:solidFill>
                  <a:schemeClr val="bg1"/>
                </a:solidFill>
              </a:ln>
              <a:effectLst/>
            </c:spPr>
            <c:extLst>
              <c:ext xmlns:c16="http://schemas.microsoft.com/office/drawing/2014/chart" uri="{C3380CC4-5D6E-409C-BE32-E72D297353CC}">
                <c16:uniqueId val="{00000001-6689-410A-8527-84638694BADC}"/>
              </c:ext>
            </c:extLst>
          </c:dPt>
          <c:dPt>
            <c:idx val="1"/>
            <c:bubble3D val="0"/>
            <c:spPr>
              <a:solidFill>
                <a:schemeClr val="bg1"/>
              </a:solidFill>
              <a:ln w="12700">
                <a:solidFill>
                  <a:schemeClr val="bg1"/>
                </a:solidFill>
              </a:ln>
              <a:effectLst/>
            </c:spPr>
            <c:extLst>
              <c:ext xmlns:c16="http://schemas.microsoft.com/office/drawing/2014/chart" uri="{C3380CC4-5D6E-409C-BE32-E72D297353CC}">
                <c16:uniqueId val="{00000003-6689-410A-8527-84638694BADC}"/>
              </c:ext>
            </c:extLst>
          </c:dPt>
          <c:cat>
            <c:strRef>
              <c:f>'Ark1'!$A$2:$A$3</c:f>
              <c:strCache>
                <c:ptCount val="1"/>
                <c:pt idx="0">
                  <c:v>Score</c:v>
                </c:pt>
              </c:strCache>
            </c:strRef>
          </c:cat>
          <c:val>
            <c:numRef>
              <c:f>'Ark1'!$B$2:$B$3</c:f>
              <c:numCache>
                <c:formatCode>General</c:formatCode>
                <c:ptCount val="2"/>
                <c:pt idx="0">
                  <c:v>55</c:v>
                </c:pt>
                <c:pt idx="1">
                  <c:v>45</c:v>
                </c:pt>
              </c:numCache>
            </c:numRef>
          </c:val>
          <c:extLst>
            <c:ext xmlns:c16="http://schemas.microsoft.com/office/drawing/2014/chart" uri="{C3380CC4-5D6E-409C-BE32-E72D297353CC}">
              <c16:uniqueId val="{00000004-6689-410A-8527-84638694BADC}"/>
            </c:ext>
          </c:extLst>
        </c:ser>
        <c:dLbls>
          <c:showLegendKey val="0"/>
          <c:showVal val="0"/>
          <c:showCatName val="0"/>
          <c:showSerName val="0"/>
          <c:showPercent val="0"/>
          <c:showBubbleSize val="0"/>
          <c:showLeaderLines val="1"/>
        </c:dLbls>
        <c:firstSliceAng val="0"/>
        <c:holeSize val="49"/>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'Ark1'!$B$1</c:f>
              <c:strCache>
                <c:ptCount val="1"/>
                <c:pt idx="0">
                  <c:v>Salg</c:v>
                </c:pt>
              </c:strCache>
            </c:strRef>
          </c:tx>
          <c:spPr>
            <a:solidFill>
              <a:schemeClr val="bg1"/>
            </a:solidFill>
            <a:ln w="12700">
              <a:solidFill>
                <a:schemeClr val="bg1"/>
              </a:solidFill>
            </a:ln>
          </c:spPr>
          <c:dPt>
            <c:idx val="0"/>
            <c:bubble3D val="0"/>
            <c:spPr>
              <a:solidFill>
                <a:srgbClr val="FFC000"/>
              </a:solidFill>
              <a:ln w="12700">
                <a:solidFill>
                  <a:schemeClr val="bg1"/>
                </a:solidFill>
              </a:ln>
              <a:effectLst/>
            </c:spPr>
            <c:extLst>
              <c:ext xmlns:c16="http://schemas.microsoft.com/office/drawing/2014/chart" uri="{C3380CC4-5D6E-409C-BE32-E72D297353CC}">
                <c16:uniqueId val="{00000001-578F-4AAC-91DE-ABFD206FEA39}"/>
              </c:ext>
            </c:extLst>
          </c:dPt>
          <c:dPt>
            <c:idx val="1"/>
            <c:bubble3D val="0"/>
            <c:spPr>
              <a:solidFill>
                <a:schemeClr val="bg1"/>
              </a:solidFill>
              <a:ln w="12700">
                <a:solidFill>
                  <a:schemeClr val="bg1"/>
                </a:solidFill>
              </a:ln>
              <a:effectLst/>
            </c:spPr>
            <c:extLst>
              <c:ext xmlns:c16="http://schemas.microsoft.com/office/drawing/2014/chart" uri="{C3380CC4-5D6E-409C-BE32-E72D297353CC}">
                <c16:uniqueId val="{00000003-578F-4AAC-91DE-ABFD206FEA39}"/>
              </c:ext>
            </c:extLst>
          </c:dPt>
          <c:cat>
            <c:strRef>
              <c:f>'Ark1'!$A$2:$A$3</c:f>
              <c:strCache>
                <c:ptCount val="1"/>
                <c:pt idx="0">
                  <c:v>Score</c:v>
                </c:pt>
              </c:strCache>
            </c:strRef>
          </c:cat>
          <c:val>
            <c:numRef>
              <c:f>'Ark1'!$B$2:$B$3</c:f>
              <c:numCache>
                <c:formatCode>General</c:formatCode>
                <c:ptCount val="2"/>
                <c:pt idx="0">
                  <c:v>50</c:v>
                </c:pt>
                <c:pt idx="1">
                  <c:v>50</c:v>
                </c:pt>
              </c:numCache>
            </c:numRef>
          </c:val>
          <c:extLst>
            <c:ext xmlns:c16="http://schemas.microsoft.com/office/drawing/2014/chart" uri="{C3380CC4-5D6E-409C-BE32-E72D297353CC}">
              <c16:uniqueId val="{00000004-578F-4AAC-91DE-ABFD206FEA39}"/>
            </c:ext>
          </c:extLst>
        </c:ser>
        <c:dLbls>
          <c:showLegendKey val="0"/>
          <c:showVal val="0"/>
          <c:showCatName val="0"/>
          <c:showSerName val="0"/>
          <c:showPercent val="0"/>
          <c:showBubbleSize val="0"/>
          <c:showLeaderLines val="1"/>
        </c:dLbls>
        <c:firstSliceAng val="0"/>
        <c:holeSize val="49"/>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'Ark1'!$B$1</c:f>
              <c:strCache>
                <c:ptCount val="1"/>
                <c:pt idx="0">
                  <c:v>Salg</c:v>
                </c:pt>
              </c:strCache>
            </c:strRef>
          </c:tx>
          <c:spPr>
            <a:solidFill>
              <a:schemeClr val="bg1"/>
            </a:solidFill>
            <a:ln>
              <a:noFill/>
            </a:ln>
          </c:spPr>
          <c:dPt>
            <c:idx val="0"/>
            <c:bubble3D val="0"/>
            <c:spPr>
              <a:solidFill>
                <a:srgbClr val="FFC000"/>
              </a:solidFill>
              <a:ln w="19050">
                <a:noFill/>
              </a:ln>
              <a:effectLst/>
            </c:spPr>
            <c:extLst>
              <c:ext xmlns:c16="http://schemas.microsoft.com/office/drawing/2014/chart" uri="{C3380CC4-5D6E-409C-BE32-E72D297353CC}">
                <c16:uniqueId val="{00000001-D715-4BAE-987D-94C47F1E572C}"/>
              </c:ext>
            </c:extLst>
          </c:dPt>
          <c:dPt>
            <c:idx val="1"/>
            <c:bubble3D val="0"/>
            <c:spPr>
              <a:solidFill>
                <a:srgbClr val="FFC000"/>
              </a:solidFill>
              <a:ln w="19050">
                <a:noFill/>
              </a:ln>
              <a:effectLst/>
            </c:spPr>
            <c:extLst>
              <c:ext xmlns:c16="http://schemas.microsoft.com/office/drawing/2014/chart" uri="{C3380CC4-5D6E-409C-BE32-E72D297353CC}">
                <c16:uniqueId val="{00000003-D715-4BAE-987D-94C47F1E572C}"/>
              </c:ext>
            </c:extLst>
          </c:dPt>
          <c:dPt>
            <c:idx val="2"/>
            <c:bubble3D val="0"/>
            <c:spPr>
              <a:solidFill>
                <a:schemeClr val="bg1"/>
              </a:solidFill>
              <a:ln w="19050">
                <a:noFill/>
              </a:ln>
              <a:effectLst/>
            </c:spPr>
            <c:extLst>
              <c:ext xmlns:c16="http://schemas.microsoft.com/office/drawing/2014/chart" uri="{C3380CC4-5D6E-409C-BE32-E72D297353CC}">
                <c16:uniqueId val="{00000005-D715-4BAE-987D-94C47F1E572C}"/>
              </c:ext>
            </c:extLst>
          </c:dPt>
          <c:cat>
            <c:strRef>
              <c:f>'Ark1'!$A$2:$A$4</c:f>
              <c:strCache>
                <c:ptCount val="1"/>
                <c:pt idx="0">
                  <c:v>Score</c:v>
                </c:pt>
              </c:strCache>
            </c:strRef>
          </c:cat>
          <c:val>
            <c:numRef>
              <c:f>'Ark1'!$B$2:$B$4</c:f>
              <c:numCache>
                <c:formatCode>General</c:formatCode>
                <c:ptCount val="3"/>
                <c:pt idx="0">
                  <c:v>21</c:v>
                </c:pt>
                <c:pt idx="1">
                  <c:v>21</c:v>
                </c:pt>
                <c:pt idx="2">
                  <c:v>58</c:v>
                </c:pt>
              </c:numCache>
            </c:numRef>
          </c:val>
          <c:extLst>
            <c:ext xmlns:c16="http://schemas.microsoft.com/office/drawing/2014/chart" uri="{C3380CC4-5D6E-409C-BE32-E72D297353CC}">
              <c16:uniqueId val="{00000006-D715-4BAE-987D-94C47F1E572C}"/>
            </c:ext>
          </c:extLst>
        </c:ser>
        <c:ser>
          <c:idx val="1"/>
          <c:order val="1"/>
          <c:tx>
            <c:strRef>
              <c:f>'Ark1'!#REF!</c:f>
              <c:strCache>
                <c:ptCount val="1"/>
                <c:pt idx="0">
                  <c:v>#REF!</c:v>
                </c:pt>
              </c:strCache>
            </c:strRef>
          </c:tx>
          <c:spPr>
            <a:ln>
              <a:noFill/>
            </a:ln>
          </c:spPr>
          <c:dPt>
            <c:idx val="0"/>
            <c:bubble3D val="0"/>
            <c:spPr>
              <a:noFill/>
              <a:ln w="19050">
                <a:noFill/>
              </a:ln>
              <a:effectLst/>
            </c:spPr>
            <c:extLst>
              <c:ext xmlns:c16="http://schemas.microsoft.com/office/drawing/2014/chart" uri="{C3380CC4-5D6E-409C-BE32-E72D297353CC}">
                <c16:uniqueId val="{00000008-D715-4BAE-987D-94C47F1E572C}"/>
              </c:ext>
            </c:extLst>
          </c:dPt>
          <c:dPt>
            <c:idx val="1"/>
            <c:bubble3D val="0"/>
            <c:spPr>
              <a:solidFill>
                <a:srgbClr val="DC4405"/>
              </a:solidFill>
              <a:ln w="19050">
                <a:noFill/>
              </a:ln>
              <a:effectLst/>
            </c:spPr>
            <c:extLst>
              <c:ext xmlns:c16="http://schemas.microsoft.com/office/drawing/2014/chart" uri="{C3380CC4-5D6E-409C-BE32-E72D297353CC}">
                <c16:uniqueId val="{0000000A-D715-4BAE-987D-94C47F1E572C}"/>
              </c:ext>
            </c:extLst>
          </c:dPt>
          <c:dPt>
            <c:idx val="2"/>
            <c:bubble3D val="0"/>
            <c:spPr>
              <a:noFill/>
              <a:ln w="19050">
                <a:noFill/>
              </a:ln>
              <a:effectLst/>
            </c:spPr>
            <c:extLst>
              <c:ext xmlns:c16="http://schemas.microsoft.com/office/drawing/2014/chart" uri="{C3380CC4-5D6E-409C-BE32-E72D297353CC}">
                <c16:uniqueId val="{0000000C-D715-4BAE-987D-94C47F1E572C}"/>
              </c:ext>
            </c:extLst>
          </c:dPt>
          <c:cat>
            <c:strRef>
              <c:f>'Ark1'!$A$2:$A$4</c:f>
              <c:strCache>
                <c:ptCount val="1"/>
                <c:pt idx="0">
                  <c:v>Score</c:v>
                </c:pt>
              </c:strCache>
            </c:strRef>
          </c:cat>
          <c:val>
            <c:numRef>
              <c:f>'Ark1'!#REF!</c:f>
              <c:numCache>
                <c:formatCode>General</c:formatCode>
                <c:ptCount val="1"/>
                <c:pt idx="0">
                  <c:v>1</c:v>
                </c:pt>
              </c:numCache>
            </c:numRef>
          </c:val>
          <c:extLst>
            <c:ext xmlns:c16="http://schemas.microsoft.com/office/drawing/2014/chart" uri="{C3380CC4-5D6E-409C-BE32-E72D297353CC}">
              <c16:uniqueId val="{0000000D-D715-4BAE-987D-94C47F1E572C}"/>
            </c:ext>
          </c:extLst>
        </c:ser>
        <c:dLbls>
          <c:showLegendKey val="0"/>
          <c:showVal val="0"/>
          <c:showCatName val="0"/>
          <c:showSerName val="0"/>
          <c:showPercent val="0"/>
          <c:showBubbleSize val="0"/>
          <c:showLeaderLines val="1"/>
        </c:dLbls>
        <c:firstSliceAng val="0"/>
        <c:holeSize val="4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'Ark1'!$B$1</c:f>
              <c:strCache>
                <c:ptCount val="1"/>
                <c:pt idx="0">
                  <c:v>Salg</c:v>
                </c:pt>
              </c:strCache>
            </c:strRef>
          </c:tx>
          <c:spPr>
            <a:solidFill>
              <a:schemeClr val="bg1"/>
            </a:solidFill>
            <a:ln>
              <a:noFill/>
            </a:ln>
          </c:spPr>
          <c:dPt>
            <c:idx val="0"/>
            <c:bubble3D val="0"/>
            <c:spPr>
              <a:solidFill>
                <a:srgbClr val="FFC000"/>
              </a:solidFill>
              <a:ln w="19050">
                <a:noFill/>
              </a:ln>
              <a:effectLst/>
            </c:spPr>
            <c:extLst>
              <c:ext xmlns:c16="http://schemas.microsoft.com/office/drawing/2014/chart" uri="{C3380CC4-5D6E-409C-BE32-E72D297353CC}">
                <c16:uniqueId val="{00000001-8AEE-4A6A-9810-61D596C22C1F}"/>
              </c:ext>
            </c:extLst>
          </c:dPt>
          <c:dPt>
            <c:idx val="1"/>
            <c:bubble3D val="0"/>
            <c:spPr>
              <a:solidFill>
                <a:srgbClr val="FFC000"/>
              </a:solidFill>
              <a:ln w="19050">
                <a:noFill/>
              </a:ln>
              <a:effectLst/>
            </c:spPr>
            <c:extLst>
              <c:ext xmlns:c16="http://schemas.microsoft.com/office/drawing/2014/chart" uri="{C3380CC4-5D6E-409C-BE32-E72D297353CC}">
                <c16:uniqueId val="{00000003-8AEE-4A6A-9810-61D596C22C1F}"/>
              </c:ext>
            </c:extLst>
          </c:dPt>
          <c:dPt>
            <c:idx val="2"/>
            <c:bubble3D val="0"/>
            <c:spPr>
              <a:solidFill>
                <a:schemeClr val="bg1"/>
              </a:solidFill>
              <a:ln w="19050">
                <a:noFill/>
              </a:ln>
              <a:effectLst/>
            </c:spPr>
            <c:extLst>
              <c:ext xmlns:c16="http://schemas.microsoft.com/office/drawing/2014/chart" uri="{C3380CC4-5D6E-409C-BE32-E72D297353CC}">
                <c16:uniqueId val="{00000005-8AEE-4A6A-9810-61D596C22C1F}"/>
              </c:ext>
            </c:extLst>
          </c:dPt>
          <c:cat>
            <c:strRef>
              <c:f>'Ark1'!$A$2:$A$4</c:f>
              <c:strCache>
                <c:ptCount val="1"/>
                <c:pt idx="0">
                  <c:v>Score</c:v>
                </c:pt>
              </c:strCache>
            </c:strRef>
          </c:cat>
          <c:val>
            <c:numRef>
              <c:f>'Ark1'!$B$2:$B$4</c:f>
              <c:numCache>
                <c:formatCode>General</c:formatCode>
                <c:ptCount val="3"/>
                <c:pt idx="0">
                  <c:v>23.015000000000001</c:v>
                </c:pt>
                <c:pt idx="1">
                  <c:v>23.015000000000001</c:v>
                </c:pt>
                <c:pt idx="2">
                  <c:v>53.97</c:v>
                </c:pt>
              </c:numCache>
            </c:numRef>
          </c:val>
          <c:extLst>
            <c:ext xmlns:c16="http://schemas.microsoft.com/office/drawing/2014/chart" uri="{C3380CC4-5D6E-409C-BE32-E72D297353CC}">
              <c16:uniqueId val="{00000006-8AEE-4A6A-9810-61D596C22C1F}"/>
            </c:ext>
          </c:extLst>
        </c:ser>
        <c:ser>
          <c:idx val="1"/>
          <c:order val="1"/>
          <c:tx>
            <c:strRef>
              <c:f>'Ark1'!#REF!</c:f>
              <c:strCache>
                <c:ptCount val="1"/>
                <c:pt idx="0">
                  <c:v>#REF!</c:v>
                </c:pt>
              </c:strCache>
            </c:strRef>
          </c:tx>
          <c:spPr>
            <a:ln>
              <a:noFill/>
            </a:ln>
          </c:spPr>
          <c:dPt>
            <c:idx val="0"/>
            <c:bubble3D val="0"/>
            <c:spPr>
              <a:noFill/>
              <a:ln w="19050">
                <a:noFill/>
              </a:ln>
              <a:effectLst/>
            </c:spPr>
            <c:extLst>
              <c:ext xmlns:c16="http://schemas.microsoft.com/office/drawing/2014/chart" uri="{C3380CC4-5D6E-409C-BE32-E72D297353CC}">
                <c16:uniqueId val="{00000008-8AEE-4A6A-9810-61D596C22C1F}"/>
              </c:ext>
            </c:extLst>
          </c:dPt>
          <c:dPt>
            <c:idx val="1"/>
            <c:bubble3D val="0"/>
            <c:spPr>
              <a:solidFill>
                <a:srgbClr val="DC4405"/>
              </a:solidFill>
              <a:ln w="19050">
                <a:noFill/>
              </a:ln>
              <a:effectLst/>
            </c:spPr>
            <c:extLst>
              <c:ext xmlns:c16="http://schemas.microsoft.com/office/drawing/2014/chart" uri="{C3380CC4-5D6E-409C-BE32-E72D297353CC}">
                <c16:uniqueId val="{0000000A-8AEE-4A6A-9810-61D596C22C1F}"/>
              </c:ext>
            </c:extLst>
          </c:dPt>
          <c:dPt>
            <c:idx val="2"/>
            <c:bubble3D val="0"/>
            <c:spPr>
              <a:noFill/>
              <a:ln w="19050">
                <a:noFill/>
              </a:ln>
              <a:effectLst/>
            </c:spPr>
            <c:extLst>
              <c:ext xmlns:c16="http://schemas.microsoft.com/office/drawing/2014/chart" uri="{C3380CC4-5D6E-409C-BE32-E72D297353CC}">
                <c16:uniqueId val="{0000000C-8AEE-4A6A-9810-61D596C22C1F}"/>
              </c:ext>
            </c:extLst>
          </c:dPt>
          <c:cat>
            <c:strRef>
              <c:f>'Ark1'!$A$2:$A$4</c:f>
              <c:strCache>
                <c:ptCount val="1"/>
                <c:pt idx="0">
                  <c:v>Score</c:v>
                </c:pt>
              </c:strCache>
            </c:strRef>
          </c:cat>
          <c:val>
            <c:numRef>
              <c:f>'Ark1'!#REF!</c:f>
              <c:numCache>
                <c:formatCode>General</c:formatCode>
                <c:ptCount val="1"/>
                <c:pt idx="0">
                  <c:v>1</c:v>
                </c:pt>
              </c:numCache>
            </c:numRef>
          </c:val>
          <c:extLst>
            <c:ext xmlns:c16="http://schemas.microsoft.com/office/drawing/2014/chart" uri="{C3380CC4-5D6E-409C-BE32-E72D297353CC}">
              <c16:uniqueId val="{0000000D-8AEE-4A6A-9810-61D596C22C1F}"/>
            </c:ext>
          </c:extLst>
        </c:ser>
        <c:dLbls>
          <c:showLegendKey val="0"/>
          <c:showVal val="0"/>
          <c:showCatName val="0"/>
          <c:showSerName val="0"/>
          <c:showPercent val="0"/>
          <c:showBubbleSize val="0"/>
          <c:showLeaderLines val="1"/>
        </c:dLbls>
        <c:firstSliceAng val="0"/>
        <c:holeSize val="4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'Ark1'!$B$1</c:f>
              <c:strCache>
                <c:ptCount val="1"/>
                <c:pt idx="0">
                  <c:v>Salg</c:v>
                </c:pt>
              </c:strCache>
            </c:strRef>
          </c:tx>
          <c:spPr>
            <a:solidFill>
              <a:schemeClr val="bg1"/>
            </a:solidFill>
            <a:ln>
              <a:noFill/>
            </a:ln>
          </c:spPr>
          <c:dPt>
            <c:idx val="0"/>
            <c:bubble3D val="0"/>
            <c:spPr>
              <a:solidFill>
                <a:srgbClr val="49A942"/>
              </a:solidFill>
              <a:ln w="19050">
                <a:noFill/>
              </a:ln>
              <a:effectLst/>
            </c:spPr>
            <c:extLst>
              <c:ext xmlns:c16="http://schemas.microsoft.com/office/drawing/2014/chart" uri="{C3380CC4-5D6E-409C-BE32-E72D297353CC}">
                <c16:uniqueId val="{00000001-56B6-4C84-94B8-CEA2A64247AC}"/>
              </c:ext>
            </c:extLst>
          </c:dPt>
          <c:dPt>
            <c:idx val="1"/>
            <c:bubble3D val="0"/>
            <c:spPr>
              <a:solidFill>
                <a:srgbClr val="49A942"/>
              </a:solidFill>
              <a:ln w="19050">
                <a:noFill/>
              </a:ln>
              <a:effectLst/>
            </c:spPr>
            <c:extLst>
              <c:ext xmlns:c16="http://schemas.microsoft.com/office/drawing/2014/chart" uri="{C3380CC4-5D6E-409C-BE32-E72D297353CC}">
                <c16:uniqueId val="{00000003-56B6-4C84-94B8-CEA2A64247AC}"/>
              </c:ext>
            </c:extLst>
          </c:dPt>
          <c:dPt>
            <c:idx val="2"/>
            <c:bubble3D val="0"/>
            <c:spPr>
              <a:solidFill>
                <a:schemeClr val="bg1"/>
              </a:solidFill>
              <a:ln w="19050">
                <a:noFill/>
              </a:ln>
              <a:effectLst/>
            </c:spPr>
            <c:extLst>
              <c:ext xmlns:c16="http://schemas.microsoft.com/office/drawing/2014/chart" uri="{C3380CC4-5D6E-409C-BE32-E72D297353CC}">
                <c16:uniqueId val="{00000005-56B6-4C84-94B8-CEA2A64247AC}"/>
              </c:ext>
            </c:extLst>
          </c:dPt>
          <c:cat>
            <c:strRef>
              <c:f>'Ark1'!$A$2:$A$4</c:f>
              <c:strCache>
                <c:ptCount val="1"/>
                <c:pt idx="0">
                  <c:v>Score</c:v>
                </c:pt>
              </c:strCache>
            </c:strRef>
          </c:cat>
          <c:val>
            <c:numRef>
              <c:f>'Ark1'!$B$2:$B$4</c:f>
              <c:numCache>
                <c:formatCode>General</c:formatCode>
                <c:ptCount val="3"/>
                <c:pt idx="0">
                  <c:v>40</c:v>
                </c:pt>
                <c:pt idx="1">
                  <c:v>40</c:v>
                </c:pt>
                <c:pt idx="2">
                  <c:v>20</c:v>
                </c:pt>
              </c:numCache>
            </c:numRef>
          </c:val>
          <c:extLst>
            <c:ext xmlns:c16="http://schemas.microsoft.com/office/drawing/2014/chart" uri="{C3380CC4-5D6E-409C-BE32-E72D297353CC}">
              <c16:uniqueId val="{00000006-56B6-4C84-94B8-CEA2A64247AC}"/>
            </c:ext>
          </c:extLst>
        </c:ser>
        <c:ser>
          <c:idx val="1"/>
          <c:order val="1"/>
          <c:tx>
            <c:strRef>
              <c:f>'Ark1'!#REF!</c:f>
              <c:strCache>
                <c:ptCount val="1"/>
                <c:pt idx="0">
                  <c:v>#REF!</c:v>
                </c:pt>
              </c:strCache>
            </c:strRef>
          </c:tx>
          <c:spPr>
            <a:ln>
              <a:noFill/>
            </a:ln>
          </c:spPr>
          <c:dPt>
            <c:idx val="0"/>
            <c:bubble3D val="0"/>
            <c:spPr>
              <a:noFill/>
              <a:ln w="19050">
                <a:noFill/>
              </a:ln>
              <a:effectLst/>
            </c:spPr>
            <c:extLst>
              <c:ext xmlns:c16="http://schemas.microsoft.com/office/drawing/2014/chart" uri="{C3380CC4-5D6E-409C-BE32-E72D297353CC}">
                <c16:uniqueId val="{00000008-56B6-4C84-94B8-CEA2A64247AC}"/>
              </c:ext>
            </c:extLst>
          </c:dPt>
          <c:dPt>
            <c:idx val="1"/>
            <c:bubble3D val="0"/>
            <c:spPr>
              <a:solidFill>
                <a:srgbClr val="DC4405"/>
              </a:solidFill>
              <a:ln w="19050">
                <a:noFill/>
              </a:ln>
              <a:effectLst/>
            </c:spPr>
            <c:extLst>
              <c:ext xmlns:c16="http://schemas.microsoft.com/office/drawing/2014/chart" uri="{C3380CC4-5D6E-409C-BE32-E72D297353CC}">
                <c16:uniqueId val="{0000000A-56B6-4C84-94B8-CEA2A64247AC}"/>
              </c:ext>
            </c:extLst>
          </c:dPt>
          <c:dPt>
            <c:idx val="2"/>
            <c:bubble3D val="0"/>
            <c:spPr>
              <a:noFill/>
              <a:ln w="19050">
                <a:noFill/>
              </a:ln>
              <a:effectLst/>
            </c:spPr>
            <c:extLst>
              <c:ext xmlns:c16="http://schemas.microsoft.com/office/drawing/2014/chart" uri="{C3380CC4-5D6E-409C-BE32-E72D297353CC}">
                <c16:uniqueId val="{0000000C-56B6-4C84-94B8-CEA2A64247AC}"/>
              </c:ext>
            </c:extLst>
          </c:dPt>
          <c:cat>
            <c:strRef>
              <c:f>'Ark1'!$A$2:$A$4</c:f>
              <c:strCache>
                <c:ptCount val="1"/>
                <c:pt idx="0">
                  <c:v>Score</c:v>
                </c:pt>
              </c:strCache>
            </c:strRef>
          </c:cat>
          <c:val>
            <c:numRef>
              <c:f>'Ark1'!#REF!</c:f>
              <c:numCache>
                <c:formatCode>General</c:formatCode>
                <c:ptCount val="1"/>
                <c:pt idx="0">
                  <c:v>1</c:v>
                </c:pt>
              </c:numCache>
            </c:numRef>
          </c:val>
          <c:extLst>
            <c:ext xmlns:c16="http://schemas.microsoft.com/office/drawing/2014/chart" uri="{C3380CC4-5D6E-409C-BE32-E72D297353CC}">
              <c16:uniqueId val="{0000000D-56B6-4C84-94B8-CEA2A64247AC}"/>
            </c:ext>
          </c:extLst>
        </c:ser>
        <c:dLbls>
          <c:showLegendKey val="0"/>
          <c:showVal val="0"/>
          <c:showCatName val="0"/>
          <c:showSerName val="0"/>
          <c:showPercent val="0"/>
          <c:showBubbleSize val="0"/>
          <c:showLeaderLines val="1"/>
        </c:dLbls>
        <c:firstSliceAng val="0"/>
        <c:holeSize val="4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'Ark1'!$B$1</c:f>
              <c:strCache>
                <c:ptCount val="1"/>
                <c:pt idx="0">
                  <c:v>Salg</c:v>
                </c:pt>
              </c:strCache>
            </c:strRef>
          </c:tx>
          <c:spPr>
            <a:solidFill>
              <a:schemeClr val="bg1"/>
            </a:solidFill>
            <a:ln>
              <a:noFill/>
            </a:ln>
          </c:spPr>
          <c:dPt>
            <c:idx val="0"/>
            <c:bubble3D val="0"/>
            <c:spPr>
              <a:solidFill>
                <a:srgbClr val="FFC000"/>
              </a:solidFill>
              <a:ln w="19050">
                <a:noFill/>
              </a:ln>
              <a:effectLst/>
            </c:spPr>
            <c:extLst>
              <c:ext xmlns:c16="http://schemas.microsoft.com/office/drawing/2014/chart" uri="{C3380CC4-5D6E-409C-BE32-E72D297353CC}">
                <c16:uniqueId val="{00000001-4217-4F1E-863D-24B5E2D99F05}"/>
              </c:ext>
            </c:extLst>
          </c:dPt>
          <c:dPt>
            <c:idx val="1"/>
            <c:bubble3D val="0"/>
            <c:spPr>
              <a:solidFill>
                <a:srgbClr val="FFC000"/>
              </a:solidFill>
              <a:ln w="19050">
                <a:noFill/>
              </a:ln>
              <a:effectLst/>
            </c:spPr>
            <c:extLst>
              <c:ext xmlns:c16="http://schemas.microsoft.com/office/drawing/2014/chart" uri="{C3380CC4-5D6E-409C-BE32-E72D297353CC}">
                <c16:uniqueId val="{00000003-4217-4F1E-863D-24B5E2D99F05}"/>
              </c:ext>
            </c:extLst>
          </c:dPt>
          <c:dPt>
            <c:idx val="2"/>
            <c:bubble3D val="0"/>
            <c:spPr>
              <a:solidFill>
                <a:schemeClr val="bg1"/>
              </a:solidFill>
              <a:ln w="19050">
                <a:noFill/>
              </a:ln>
              <a:effectLst/>
            </c:spPr>
            <c:extLst>
              <c:ext xmlns:c16="http://schemas.microsoft.com/office/drawing/2014/chart" uri="{C3380CC4-5D6E-409C-BE32-E72D297353CC}">
                <c16:uniqueId val="{00000005-4217-4F1E-863D-24B5E2D99F05}"/>
              </c:ext>
            </c:extLst>
          </c:dPt>
          <c:cat>
            <c:strRef>
              <c:f>'Ark1'!$A$2:$A$4</c:f>
              <c:strCache>
                <c:ptCount val="1"/>
                <c:pt idx="0">
                  <c:v>Score</c:v>
                </c:pt>
              </c:strCache>
            </c:strRef>
          </c:cat>
          <c:val>
            <c:numRef>
              <c:f>'Ark1'!$B$2:$B$4</c:f>
              <c:numCache>
                <c:formatCode>General</c:formatCode>
                <c:ptCount val="3"/>
                <c:pt idx="0">
                  <c:v>29.15</c:v>
                </c:pt>
                <c:pt idx="1">
                  <c:v>29.15</c:v>
                </c:pt>
                <c:pt idx="2">
                  <c:v>41.699999999999996</c:v>
                </c:pt>
              </c:numCache>
            </c:numRef>
          </c:val>
          <c:extLst>
            <c:ext xmlns:c16="http://schemas.microsoft.com/office/drawing/2014/chart" uri="{C3380CC4-5D6E-409C-BE32-E72D297353CC}">
              <c16:uniqueId val="{00000006-4217-4F1E-863D-24B5E2D99F05}"/>
            </c:ext>
          </c:extLst>
        </c:ser>
        <c:ser>
          <c:idx val="1"/>
          <c:order val="1"/>
          <c:tx>
            <c:strRef>
              <c:f>'Ark1'!#REF!</c:f>
              <c:strCache>
                <c:ptCount val="1"/>
                <c:pt idx="0">
                  <c:v>#REF!</c:v>
                </c:pt>
              </c:strCache>
            </c:strRef>
          </c:tx>
          <c:spPr>
            <a:ln>
              <a:noFill/>
            </a:ln>
          </c:spPr>
          <c:dPt>
            <c:idx val="0"/>
            <c:bubble3D val="0"/>
            <c:spPr>
              <a:noFill/>
              <a:ln w="19050">
                <a:noFill/>
              </a:ln>
              <a:effectLst/>
            </c:spPr>
            <c:extLst>
              <c:ext xmlns:c16="http://schemas.microsoft.com/office/drawing/2014/chart" uri="{C3380CC4-5D6E-409C-BE32-E72D297353CC}">
                <c16:uniqueId val="{00000008-4217-4F1E-863D-24B5E2D99F05}"/>
              </c:ext>
            </c:extLst>
          </c:dPt>
          <c:dPt>
            <c:idx val="1"/>
            <c:bubble3D val="0"/>
            <c:spPr>
              <a:solidFill>
                <a:srgbClr val="DC4405"/>
              </a:solidFill>
              <a:ln w="19050">
                <a:noFill/>
              </a:ln>
              <a:effectLst/>
            </c:spPr>
            <c:extLst>
              <c:ext xmlns:c16="http://schemas.microsoft.com/office/drawing/2014/chart" uri="{C3380CC4-5D6E-409C-BE32-E72D297353CC}">
                <c16:uniqueId val="{0000000A-4217-4F1E-863D-24B5E2D99F05}"/>
              </c:ext>
            </c:extLst>
          </c:dPt>
          <c:dPt>
            <c:idx val="2"/>
            <c:bubble3D val="0"/>
            <c:spPr>
              <a:noFill/>
              <a:ln w="19050">
                <a:noFill/>
              </a:ln>
              <a:effectLst/>
            </c:spPr>
            <c:extLst>
              <c:ext xmlns:c16="http://schemas.microsoft.com/office/drawing/2014/chart" uri="{C3380CC4-5D6E-409C-BE32-E72D297353CC}">
                <c16:uniqueId val="{0000000C-4217-4F1E-863D-24B5E2D99F05}"/>
              </c:ext>
            </c:extLst>
          </c:dPt>
          <c:cat>
            <c:strRef>
              <c:f>'Ark1'!$A$2:$A$4</c:f>
              <c:strCache>
                <c:ptCount val="1"/>
                <c:pt idx="0">
                  <c:v>Score</c:v>
                </c:pt>
              </c:strCache>
            </c:strRef>
          </c:cat>
          <c:val>
            <c:numRef>
              <c:f>'Ark1'!#REF!</c:f>
              <c:numCache>
                <c:formatCode>General</c:formatCode>
                <c:ptCount val="1"/>
                <c:pt idx="0">
                  <c:v>1</c:v>
                </c:pt>
              </c:numCache>
            </c:numRef>
          </c:val>
          <c:extLst>
            <c:ext xmlns:c16="http://schemas.microsoft.com/office/drawing/2014/chart" uri="{C3380CC4-5D6E-409C-BE32-E72D297353CC}">
              <c16:uniqueId val="{0000000D-4217-4F1E-863D-24B5E2D99F05}"/>
            </c:ext>
          </c:extLst>
        </c:ser>
        <c:dLbls>
          <c:showLegendKey val="0"/>
          <c:showVal val="0"/>
          <c:showCatName val="0"/>
          <c:showSerName val="0"/>
          <c:showPercent val="0"/>
          <c:showBubbleSize val="0"/>
          <c:showLeaderLines val="1"/>
        </c:dLbls>
        <c:firstSliceAng val="0"/>
        <c:holeSize val="4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'Ark1'!$B$1</c:f>
              <c:strCache>
                <c:ptCount val="1"/>
                <c:pt idx="0">
                  <c:v>Salg</c:v>
                </c:pt>
              </c:strCache>
            </c:strRef>
          </c:tx>
          <c:spPr>
            <a:solidFill>
              <a:schemeClr val="bg1"/>
            </a:solidFill>
            <a:ln>
              <a:noFill/>
            </a:ln>
          </c:spPr>
          <c:dPt>
            <c:idx val="0"/>
            <c:bubble3D val="0"/>
            <c:spPr>
              <a:solidFill>
                <a:srgbClr val="49A942"/>
              </a:solidFill>
              <a:ln w="19050">
                <a:noFill/>
              </a:ln>
              <a:effectLst/>
            </c:spPr>
            <c:extLst>
              <c:ext xmlns:c16="http://schemas.microsoft.com/office/drawing/2014/chart" uri="{C3380CC4-5D6E-409C-BE32-E72D297353CC}">
                <c16:uniqueId val="{00000001-953B-4A23-8B59-15A385846EA8}"/>
              </c:ext>
            </c:extLst>
          </c:dPt>
          <c:dPt>
            <c:idx val="1"/>
            <c:bubble3D val="0"/>
            <c:spPr>
              <a:solidFill>
                <a:srgbClr val="49A942"/>
              </a:solidFill>
              <a:ln w="19050">
                <a:noFill/>
              </a:ln>
              <a:effectLst/>
            </c:spPr>
            <c:extLst>
              <c:ext xmlns:c16="http://schemas.microsoft.com/office/drawing/2014/chart" uri="{C3380CC4-5D6E-409C-BE32-E72D297353CC}">
                <c16:uniqueId val="{00000003-953B-4A23-8B59-15A385846EA8}"/>
              </c:ext>
            </c:extLst>
          </c:dPt>
          <c:dPt>
            <c:idx val="2"/>
            <c:bubble3D val="0"/>
            <c:spPr>
              <a:solidFill>
                <a:schemeClr val="bg1"/>
              </a:solidFill>
              <a:ln w="19050">
                <a:noFill/>
              </a:ln>
              <a:effectLst/>
            </c:spPr>
            <c:extLst>
              <c:ext xmlns:c16="http://schemas.microsoft.com/office/drawing/2014/chart" uri="{C3380CC4-5D6E-409C-BE32-E72D297353CC}">
                <c16:uniqueId val="{00000005-953B-4A23-8B59-15A385846EA8}"/>
              </c:ext>
            </c:extLst>
          </c:dPt>
          <c:cat>
            <c:strRef>
              <c:f>'Ark1'!$A$2:$A$4</c:f>
              <c:strCache>
                <c:ptCount val="1"/>
                <c:pt idx="0">
                  <c:v>Score</c:v>
                </c:pt>
              </c:strCache>
            </c:strRef>
          </c:cat>
          <c:val>
            <c:numRef>
              <c:f>'Ark1'!$B$2:$B$4</c:f>
              <c:numCache>
                <c:formatCode>General</c:formatCode>
                <c:ptCount val="3"/>
                <c:pt idx="0">
                  <c:v>35.700000000000003</c:v>
                </c:pt>
                <c:pt idx="1">
                  <c:v>35.700000000000003</c:v>
                </c:pt>
                <c:pt idx="2">
                  <c:v>28.599999999999994</c:v>
                </c:pt>
              </c:numCache>
            </c:numRef>
          </c:val>
          <c:extLst>
            <c:ext xmlns:c16="http://schemas.microsoft.com/office/drawing/2014/chart" uri="{C3380CC4-5D6E-409C-BE32-E72D297353CC}">
              <c16:uniqueId val="{00000006-953B-4A23-8B59-15A385846EA8}"/>
            </c:ext>
          </c:extLst>
        </c:ser>
        <c:ser>
          <c:idx val="1"/>
          <c:order val="1"/>
          <c:tx>
            <c:strRef>
              <c:f>'Ark1'!#REF!</c:f>
              <c:strCache>
                <c:ptCount val="1"/>
                <c:pt idx="0">
                  <c:v>#REF!</c:v>
                </c:pt>
              </c:strCache>
            </c:strRef>
          </c:tx>
          <c:spPr>
            <a:ln>
              <a:noFill/>
            </a:ln>
          </c:spPr>
          <c:dPt>
            <c:idx val="0"/>
            <c:bubble3D val="0"/>
            <c:spPr>
              <a:noFill/>
              <a:ln w="19050">
                <a:noFill/>
              </a:ln>
              <a:effectLst/>
            </c:spPr>
            <c:extLst>
              <c:ext xmlns:c16="http://schemas.microsoft.com/office/drawing/2014/chart" uri="{C3380CC4-5D6E-409C-BE32-E72D297353CC}">
                <c16:uniqueId val="{00000008-953B-4A23-8B59-15A385846EA8}"/>
              </c:ext>
            </c:extLst>
          </c:dPt>
          <c:dPt>
            <c:idx val="1"/>
            <c:bubble3D val="0"/>
            <c:spPr>
              <a:solidFill>
                <a:srgbClr val="DC4405"/>
              </a:solidFill>
              <a:ln w="19050">
                <a:noFill/>
              </a:ln>
              <a:effectLst/>
            </c:spPr>
            <c:extLst>
              <c:ext xmlns:c16="http://schemas.microsoft.com/office/drawing/2014/chart" uri="{C3380CC4-5D6E-409C-BE32-E72D297353CC}">
                <c16:uniqueId val="{0000000A-953B-4A23-8B59-15A385846EA8}"/>
              </c:ext>
            </c:extLst>
          </c:dPt>
          <c:dPt>
            <c:idx val="2"/>
            <c:bubble3D val="0"/>
            <c:spPr>
              <a:noFill/>
              <a:ln w="19050">
                <a:noFill/>
              </a:ln>
              <a:effectLst/>
            </c:spPr>
            <c:extLst>
              <c:ext xmlns:c16="http://schemas.microsoft.com/office/drawing/2014/chart" uri="{C3380CC4-5D6E-409C-BE32-E72D297353CC}">
                <c16:uniqueId val="{0000000C-953B-4A23-8B59-15A385846EA8}"/>
              </c:ext>
            </c:extLst>
          </c:dPt>
          <c:cat>
            <c:strRef>
              <c:f>'Ark1'!$A$2:$A$4</c:f>
              <c:strCache>
                <c:ptCount val="1"/>
                <c:pt idx="0">
                  <c:v>Score</c:v>
                </c:pt>
              </c:strCache>
            </c:strRef>
          </c:cat>
          <c:val>
            <c:numRef>
              <c:f>'Ark1'!#REF!</c:f>
              <c:numCache>
                <c:formatCode>General</c:formatCode>
                <c:ptCount val="1"/>
                <c:pt idx="0">
                  <c:v>1</c:v>
                </c:pt>
              </c:numCache>
            </c:numRef>
          </c:val>
          <c:extLst>
            <c:ext xmlns:c16="http://schemas.microsoft.com/office/drawing/2014/chart" uri="{C3380CC4-5D6E-409C-BE32-E72D297353CC}">
              <c16:uniqueId val="{0000000D-953B-4A23-8B59-15A385846EA8}"/>
            </c:ext>
          </c:extLst>
        </c:ser>
        <c:dLbls>
          <c:showLegendKey val="0"/>
          <c:showVal val="0"/>
          <c:showCatName val="0"/>
          <c:showSerName val="0"/>
          <c:showPercent val="0"/>
          <c:showBubbleSize val="0"/>
          <c:showLeaderLines val="1"/>
        </c:dLbls>
        <c:firstSliceAng val="0"/>
        <c:holeSize val="4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'Ark1'!$B$1</c:f>
              <c:strCache>
                <c:ptCount val="1"/>
                <c:pt idx="0">
                  <c:v>Salg</c:v>
                </c:pt>
              </c:strCache>
            </c:strRef>
          </c:tx>
          <c:spPr>
            <a:solidFill>
              <a:schemeClr val="bg1"/>
            </a:solidFill>
            <a:ln>
              <a:noFill/>
            </a:ln>
          </c:spPr>
          <c:dPt>
            <c:idx val="0"/>
            <c:bubble3D val="0"/>
            <c:spPr>
              <a:solidFill>
                <a:srgbClr val="49A942"/>
              </a:solidFill>
              <a:ln w="19050">
                <a:noFill/>
              </a:ln>
              <a:effectLst/>
            </c:spPr>
            <c:extLst>
              <c:ext xmlns:c16="http://schemas.microsoft.com/office/drawing/2014/chart" uri="{C3380CC4-5D6E-409C-BE32-E72D297353CC}">
                <c16:uniqueId val="{00000001-3465-4731-8779-A82547FA624E}"/>
              </c:ext>
            </c:extLst>
          </c:dPt>
          <c:dPt>
            <c:idx val="1"/>
            <c:bubble3D val="0"/>
            <c:spPr>
              <a:solidFill>
                <a:srgbClr val="49A942"/>
              </a:solidFill>
              <a:ln w="19050">
                <a:noFill/>
              </a:ln>
              <a:effectLst/>
            </c:spPr>
            <c:extLst>
              <c:ext xmlns:c16="http://schemas.microsoft.com/office/drawing/2014/chart" uri="{C3380CC4-5D6E-409C-BE32-E72D297353CC}">
                <c16:uniqueId val="{00000003-3465-4731-8779-A82547FA624E}"/>
              </c:ext>
            </c:extLst>
          </c:dPt>
          <c:dPt>
            <c:idx val="2"/>
            <c:bubble3D val="0"/>
            <c:spPr>
              <a:solidFill>
                <a:schemeClr val="bg1"/>
              </a:solidFill>
              <a:ln w="19050">
                <a:noFill/>
              </a:ln>
              <a:effectLst/>
            </c:spPr>
            <c:extLst>
              <c:ext xmlns:c16="http://schemas.microsoft.com/office/drawing/2014/chart" uri="{C3380CC4-5D6E-409C-BE32-E72D297353CC}">
                <c16:uniqueId val="{00000005-3465-4731-8779-A82547FA624E}"/>
              </c:ext>
            </c:extLst>
          </c:dPt>
          <c:cat>
            <c:strRef>
              <c:f>'Ark1'!$A$2:$A$4</c:f>
              <c:strCache>
                <c:ptCount val="1"/>
                <c:pt idx="0">
                  <c:v>Score</c:v>
                </c:pt>
              </c:strCache>
            </c:strRef>
          </c:cat>
          <c:val>
            <c:numRef>
              <c:f>'Ark1'!$B$2:$B$4</c:f>
              <c:numCache>
                <c:formatCode>General</c:formatCode>
                <c:ptCount val="3"/>
                <c:pt idx="0">
                  <c:v>37.5</c:v>
                </c:pt>
                <c:pt idx="1">
                  <c:v>37.5</c:v>
                </c:pt>
                <c:pt idx="2">
                  <c:v>25</c:v>
                </c:pt>
              </c:numCache>
            </c:numRef>
          </c:val>
          <c:extLst>
            <c:ext xmlns:c16="http://schemas.microsoft.com/office/drawing/2014/chart" uri="{C3380CC4-5D6E-409C-BE32-E72D297353CC}">
              <c16:uniqueId val="{00000006-3465-4731-8779-A82547FA624E}"/>
            </c:ext>
          </c:extLst>
        </c:ser>
        <c:ser>
          <c:idx val="1"/>
          <c:order val="1"/>
          <c:tx>
            <c:strRef>
              <c:f>'Ark1'!#REF!</c:f>
              <c:strCache>
                <c:ptCount val="1"/>
                <c:pt idx="0">
                  <c:v>#REF!</c:v>
                </c:pt>
              </c:strCache>
            </c:strRef>
          </c:tx>
          <c:spPr>
            <a:ln>
              <a:noFill/>
            </a:ln>
          </c:spPr>
          <c:dPt>
            <c:idx val="0"/>
            <c:bubble3D val="0"/>
            <c:spPr>
              <a:noFill/>
              <a:ln w="19050">
                <a:noFill/>
              </a:ln>
              <a:effectLst/>
            </c:spPr>
            <c:extLst>
              <c:ext xmlns:c16="http://schemas.microsoft.com/office/drawing/2014/chart" uri="{C3380CC4-5D6E-409C-BE32-E72D297353CC}">
                <c16:uniqueId val="{00000008-3465-4731-8779-A82547FA624E}"/>
              </c:ext>
            </c:extLst>
          </c:dPt>
          <c:dPt>
            <c:idx val="1"/>
            <c:bubble3D val="0"/>
            <c:spPr>
              <a:solidFill>
                <a:srgbClr val="DC4405"/>
              </a:solidFill>
              <a:ln w="19050">
                <a:noFill/>
              </a:ln>
              <a:effectLst/>
            </c:spPr>
            <c:extLst>
              <c:ext xmlns:c16="http://schemas.microsoft.com/office/drawing/2014/chart" uri="{C3380CC4-5D6E-409C-BE32-E72D297353CC}">
                <c16:uniqueId val="{0000000A-3465-4731-8779-A82547FA624E}"/>
              </c:ext>
            </c:extLst>
          </c:dPt>
          <c:dPt>
            <c:idx val="2"/>
            <c:bubble3D val="0"/>
            <c:spPr>
              <a:noFill/>
              <a:ln w="19050">
                <a:noFill/>
              </a:ln>
              <a:effectLst/>
            </c:spPr>
            <c:extLst>
              <c:ext xmlns:c16="http://schemas.microsoft.com/office/drawing/2014/chart" uri="{C3380CC4-5D6E-409C-BE32-E72D297353CC}">
                <c16:uniqueId val="{0000000C-3465-4731-8779-A82547FA624E}"/>
              </c:ext>
            </c:extLst>
          </c:dPt>
          <c:cat>
            <c:strRef>
              <c:f>'Ark1'!$A$2:$A$4</c:f>
              <c:strCache>
                <c:ptCount val="1"/>
                <c:pt idx="0">
                  <c:v>Score</c:v>
                </c:pt>
              </c:strCache>
            </c:strRef>
          </c:cat>
          <c:val>
            <c:numRef>
              <c:f>'Ark1'!#REF!</c:f>
              <c:numCache>
                <c:formatCode>General</c:formatCode>
                <c:ptCount val="1"/>
                <c:pt idx="0">
                  <c:v>1</c:v>
                </c:pt>
              </c:numCache>
            </c:numRef>
          </c:val>
          <c:extLst>
            <c:ext xmlns:c16="http://schemas.microsoft.com/office/drawing/2014/chart" uri="{C3380CC4-5D6E-409C-BE32-E72D297353CC}">
              <c16:uniqueId val="{0000000D-3465-4731-8779-A82547FA624E}"/>
            </c:ext>
          </c:extLst>
        </c:ser>
        <c:dLbls>
          <c:showLegendKey val="0"/>
          <c:showVal val="0"/>
          <c:showCatName val="0"/>
          <c:showSerName val="0"/>
          <c:showPercent val="0"/>
          <c:showBubbleSize val="0"/>
          <c:showLeaderLines val="1"/>
        </c:dLbls>
        <c:firstSliceAng val="0"/>
        <c:holeSize val="4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'Ark1'!$B$1</c:f>
              <c:strCache>
                <c:ptCount val="1"/>
                <c:pt idx="0">
                  <c:v>Salg</c:v>
                </c:pt>
              </c:strCache>
            </c:strRef>
          </c:tx>
          <c:spPr>
            <a:solidFill>
              <a:schemeClr val="bg1"/>
            </a:solidFill>
            <a:ln>
              <a:noFill/>
            </a:ln>
          </c:spPr>
          <c:dPt>
            <c:idx val="0"/>
            <c:bubble3D val="0"/>
            <c:spPr>
              <a:solidFill>
                <a:srgbClr val="FFC000"/>
              </a:solidFill>
              <a:ln w="19050">
                <a:noFill/>
              </a:ln>
              <a:effectLst/>
            </c:spPr>
            <c:extLst>
              <c:ext xmlns:c16="http://schemas.microsoft.com/office/drawing/2014/chart" uri="{C3380CC4-5D6E-409C-BE32-E72D297353CC}">
                <c16:uniqueId val="{00000001-A47F-45A9-906D-41106B76673C}"/>
              </c:ext>
            </c:extLst>
          </c:dPt>
          <c:dPt>
            <c:idx val="1"/>
            <c:bubble3D val="0"/>
            <c:spPr>
              <a:solidFill>
                <a:srgbClr val="FFC000"/>
              </a:solidFill>
              <a:ln w="19050">
                <a:noFill/>
              </a:ln>
              <a:effectLst/>
            </c:spPr>
            <c:extLst>
              <c:ext xmlns:c16="http://schemas.microsoft.com/office/drawing/2014/chart" uri="{C3380CC4-5D6E-409C-BE32-E72D297353CC}">
                <c16:uniqueId val="{00000003-A47F-45A9-906D-41106B76673C}"/>
              </c:ext>
            </c:extLst>
          </c:dPt>
          <c:dPt>
            <c:idx val="2"/>
            <c:bubble3D val="0"/>
            <c:spPr>
              <a:solidFill>
                <a:schemeClr val="bg1"/>
              </a:solidFill>
              <a:ln w="19050">
                <a:noFill/>
              </a:ln>
              <a:effectLst/>
            </c:spPr>
            <c:extLst>
              <c:ext xmlns:c16="http://schemas.microsoft.com/office/drawing/2014/chart" uri="{C3380CC4-5D6E-409C-BE32-E72D297353CC}">
                <c16:uniqueId val="{00000005-A47F-45A9-906D-41106B76673C}"/>
              </c:ext>
            </c:extLst>
          </c:dPt>
          <c:cat>
            <c:strRef>
              <c:f>'Ark1'!$A$2:$A$4</c:f>
              <c:strCache>
                <c:ptCount val="1"/>
                <c:pt idx="0">
                  <c:v>Score</c:v>
                </c:pt>
              </c:strCache>
            </c:strRef>
          </c:cat>
          <c:val>
            <c:numRef>
              <c:f>'Ark1'!$B$2:$B$4</c:f>
              <c:numCache>
                <c:formatCode>General</c:formatCode>
                <c:ptCount val="3"/>
                <c:pt idx="0">
                  <c:v>23</c:v>
                </c:pt>
                <c:pt idx="1">
                  <c:v>23</c:v>
                </c:pt>
                <c:pt idx="2">
                  <c:v>54</c:v>
                </c:pt>
              </c:numCache>
            </c:numRef>
          </c:val>
          <c:extLst>
            <c:ext xmlns:c16="http://schemas.microsoft.com/office/drawing/2014/chart" uri="{C3380CC4-5D6E-409C-BE32-E72D297353CC}">
              <c16:uniqueId val="{00000006-A47F-45A9-906D-41106B76673C}"/>
            </c:ext>
          </c:extLst>
        </c:ser>
        <c:ser>
          <c:idx val="1"/>
          <c:order val="1"/>
          <c:tx>
            <c:strRef>
              <c:f>'Ark1'!#REF!</c:f>
              <c:strCache>
                <c:ptCount val="1"/>
                <c:pt idx="0">
                  <c:v>#REF!</c:v>
                </c:pt>
              </c:strCache>
            </c:strRef>
          </c:tx>
          <c:spPr>
            <a:ln>
              <a:noFill/>
            </a:ln>
          </c:spPr>
          <c:dPt>
            <c:idx val="0"/>
            <c:bubble3D val="0"/>
            <c:spPr>
              <a:noFill/>
              <a:ln w="19050">
                <a:noFill/>
              </a:ln>
              <a:effectLst/>
            </c:spPr>
            <c:extLst>
              <c:ext xmlns:c16="http://schemas.microsoft.com/office/drawing/2014/chart" uri="{C3380CC4-5D6E-409C-BE32-E72D297353CC}">
                <c16:uniqueId val="{00000008-A47F-45A9-906D-41106B76673C}"/>
              </c:ext>
            </c:extLst>
          </c:dPt>
          <c:dPt>
            <c:idx val="1"/>
            <c:bubble3D val="0"/>
            <c:spPr>
              <a:solidFill>
                <a:srgbClr val="C00000"/>
              </a:solidFill>
              <a:ln w="19050">
                <a:noFill/>
              </a:ln>
              <a:effectLst/>
            </c:spPr>
            <c:extLst>
              <c:ext xmlns:c16="http://schemas.microsoft.com/office/drawing/2014/chart" uri="{C3380CC4-5D6E-409C-BE32-E72D297353CC}">
                <c16:uniqueId val="{0000000A-A47F-45A9-906D-41106B76673C}"/>
              </c:ext>
            </c:extLst>
          </c:dPt>
          <c:dPt>
            <c:idx val="2"/>
            <c:bubble3D val="0"/>
            <c:spPr>
              <a:noFill/>
              <a:ln w="19050">
                <a:noFill/>
              </a:ln>
              <a:effectLst/>
            </c:spPr>
            <c:extLst>
              <c:ext xmlns:c16="http://schemas.microsoft.com/office/drawing/2014/chart" uri="{C3380CC4-5D6E-409C-BE32-E72D297353CC}">
                <c16:uniqueId val="{0000000C-A47F-45A9-906D-41106B76673C}"/>
              </c:ext>
            </c:extLst>
          </c:dPt>
          <c:cat>
            <c:strRef>
              <c:f>'Ark1'!$A$2:$A$4</c:f>
              <c:strCache>
                <c:ptCount val="1"/>
                <c:pt idx="0">
                  <c:v>Score</c:v>
                </c:pt>
              </c:strCache>
            </c:strRef>
          </c:cat>
          <c:val>
            <c:numRef>
              <c:f>'Ark1'!#REF!</c:f>
              <c:numCache>
                <c:formatCode>General</c:formatCode>
                <c:ptCount val="1"/>
                <c:pt idx="0">
                  <c:v>1</c:v>
                </c:pt>
              </c:numCache>
            </c:numRef>
          </c:val>
          <c:extLst>
            <c:ext xmlns:c16="http://schemas.microsoft.com/office/drawing/2014/chart" uri="{C3380CC4-5D6E-409C-BE32-E72D297353CC}">
              <c16:uniqueId val="{0000000D-A47F-45A9-906D-41106B76673C}"/>
            </c:ext>
          </c:extLst>
        </c:ser>
        <c:dLbls>
          <c:showLegendKey val="0"/>
          <c:showVal val="0"/>
          <c:showCatName val="0"/>
          <c:showSerName val="0"/>
          <c:showPercent val="0"/>
          <c:showBubbleSize val="0"/>
          <c:showLeaderLines val="1"/>
        </c:dLbls>
        <c:firstSliceAng val="0"/>
        <c:holeSize val="4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'Ark1'!$B$1</c:f>
              <c:strCache>
                <c:ptCount val="1"/>
                <c:pt idx="0">
                  <c:v>Serie 1</c:v>
                </c:pt>
              </c:strCache>
            </c:strRef>
          </c:tx>
          <c:spPr>
            <a:solidFill>
              <a:srgbClr val="50A39B"/>
            </a:solidFill>
            <a:ln>
              <a:noFill/>
            </a:ln>
            <a:effectLst/>
          </c:spPr>
          <c:invertIfNegative val="0"/>
          <c:dPt>
            <c:idx val="0"/>
            <c:invertIfNegative val="0"/>
            <c:bubble3D val="0"/>
            <c:spPr>
              <a:solidFill>
                <a:srgbClr val="50A39B"/>
              </a:solidFill>
              <a:ln>
                <a:noFill/>
              </a:ln>
              <a:effectLst/>
            </c:spPr>
            <c:extLst>
              <c:ext xmlns:c16="http://schemas.microsoft.com/office/drawing/2014/chart" uri="{C3380CC4-5D6E-409C-BE32-E72D297353CC}">
                <c16:uniqueId val="{00000001-06D4-4563-8286-ED8F2727BAF9}"/>
              </c:ext>
            </c:extLst>
          </c:dPt>
          <c:dPt>
            <c:idx val="8"/>
            <c:invertIfNegative val="0"/>
            <c:bubble3D val="0"/>
            <c:spPr>
              <a:solidFill>
                <a:srgbClr val="DBE300"/>
              </a:solidFill>
              <a:ln>
                <a:noFill/>
              </a:ln>
              <a:effectLst/>
            </c:spPr>
            <c:extLst>
              <c:ext xmlns:c16="http://schemas.microsoft.com/office/drawing/2014/chart" uri="{C3380CC4-5D6E-409C-BE32-E72D297353CC}">
                <c16:uniqueId val="{00000003-06D4-4563-8286-ED8F2727BAF9}"/>
              </c:ext>
            </c:extLst>
          </c:dPt>
          <c:dPt>
            <c:idx val="16"/>
            <c:invertIfNegative val="0"/>
            <c:bubble3D val="0"/>
            <c:spPr>
              <a:solidFill>
                <a:srgbClr val="005952"/>
              </a:solidFill>
              <a:ln>
                <a:noFill/>
              </a:ln>
              <a:effectLst/>
            </c:spPr>
            <c:extLst>
              <c:ext xmlns:c16="http://schemas.microsoft.com/office/drawing/2014/chart" uri="{C3380CC4-5D6E-409C-BE32-E72D297353CC}">
                <c16:uniqueId val="{00000005-06D4-4563-8286-ED8F2727BAF9}"/>
              </c:ext>
            </c:extLst>
          </c:dPt>
          <c:dLbls>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'Ark1'!$A$2:$A$23</c:f>
              <c:strCache>
                <c:ptCount val="22"/>
                <c:pt idx="0">
                  <c:v>Sveits</c:v>
                </c:pt>
                <c:pt idx="1">
                  <c:v>Sverige</c:v>
                </c:pt>
                <c:pt idx="2">
                  <c:v>Storbritannia</c:v>
                </c:pt>
                <c:pt idx="3">
                  <c:v>Nederland</c:v>
                </c:pt>
                <c:pt idx="4">
                  <c:v>Danmark</c:v>
                </c:pt>
                <c:pt idx="5">
                  <c:v>Irland</c:v>
                </c:pt>
                <c:pt idx="6">
                  <c:v>Portugal</c:v>
                </c:pt>
                <c:pt idx="7">
                  <c:v>USA</c:v>
                </c:pt>
                <c:pt idx="8">
                  <c:v>Snitt 2023</c:v>
                </c:pt>
                <c:pt idx="9">
                  <c:v>Østerrike</c:v>
                </c:pt>
                <c:pt idx="10">
                  <c:v>Belgia</c:v>
                </c:pt>
                <c:pt idx="11">
                  <c:v>Finland</c:v>
                </c:pt>
                <c:pt idx="12">
                  <c:v>Frankrike</c:v>
                </c:pt>
                <c:pt idx="13">
                  <c:v>New Zealand</c:v>
                </c:pt>
                <c:pt idx="14">
                  <c:v>Australia</c:v>
                </c:pt>
                <c:pt idx="15">
                  <c:v>Estland</c:v>
                </c:pt>
                <c:pt idx="16">
                  <c:v>Norge</c:v>
                </c:pt>
                <c:pt idx="17">
                  <c:v>Tyskland</c:v>
                </c:pt>
                <c:pt idx="18">
                  <c:v>Tjekkia</c:v>
                </c:pt>
                <c:pt idx="19">
                  <c:v>Spania</c:v>
                </c:pt>
                <c:pt idx="20">
                  <c:v>Israel</c:v>
                </c:pt>
                <c:pt idx="21">
                  <c:v>Italia</c:v>
                </c:pt>
              </c:strCache>
            </c:strRef>
          </c:cat>
          <c:val>
            <c:numRef>
              <c:f>'Ark1'!$B$2:$B$23</c:f>
              <c:numCache>
                <c:formatCode>#,##0</c:formatCode>
                <c:ptCount val="22"/>
                <c:pt idx="0">
                  <c:v>96.666666666666671</c:v>
                </c:pt>
                <c:pt idx="1">
                  <c:v>76.666666666666671</c:v>
                </c:pt>
                <c:pt idx="2">
                  <c:v>70</c:v>
                </c:pt>
                <c:pt idx="3">
                  <c:v>65</c:v>
                </c:pt>
                <c:pt idx="4">
                  <c:v>61.666666666666664</c:v>
                </c:pt>
                <c:pt idx="5">
                  <c:v>60</c:v>
                </c:pt>
                <c:pt idx="6">
                  <c:v>58.333333333333336</c:v>
                </c:pt>
                <c:pt idx="7">
                  <c:v>50</c:v>
                </c:pt>
                <c:pt idx="8">
                  <c:v>50</c:v>
                </c:pt>
                <c:pt idx="9">
                  <c:v>48.333333333333336</c:v>
                </c:pt>
                <c:pt idx="10">
                  <c:v>48.333333333333336</c:v>
                </c:pt>
                <c:pt idx="11">
                  <c:v>48.333333333333336</c:v>
                </c:pt>
                <c:pt idx="12">
                  <c:v>48.333333333333336</c:v>
                </c:pt>
                <c:pt idx="13">
                  <c:v>46.666666666666664</c:v>
                </c:pt>
                <c:pt idx="14">
                  <c:v>45</c:v>
                </c:pt>
                <c:pt idx="15">
                  <c:v>45</c:v>
                </c:pt>
                <c:pt idx="16">
                  <c:v>41.666666666666664</c:v>
                </c:pt>
                <c:pt idx="17">
                  <c:v>40</c:v>
                </c:pt>
                <c:pt idx="18">
                  <c:v>35</c:v>
                </c:pt>
                <c:pt idx="19">
                  <c:v>31.666666666666668</c:v>
                </c:pt>
                <c:pt idx="20">
                  <c:v>23.333333333333332</c:v>
                </c:pt>
                <c:pt idx="21">
                  <c:v>10</c:v>
                </c:pt>
              </c:numCache>
            </c:numRef>
          </c:val>
          <c:extLst>
            <c:ext xmlns:c16="http://schemas.microsoft.com/office/drawing/2014/chart" uri="{C3380CC4-5D6E-409C-BE32-E72D297353CC}">
              <c16:uniqueId val="{00000006-06D4-4563-8286-ED8F2727BAF9}"/>
            </c:ext>
          </c:extLst>
        </c:ser>
        <c:dLbls>
          <c:dLblPos val="outEnd"/>
          <c:showLegendKey val="0"/>
          <c:showVal val="1"/>
          <c:showCatName val="0"/>
          <c:showSerName val="0"/>
          <c:showPercent val="0"/>
          <c:showBubbleSize val="0"/>
        </c:dLbls>
        <c:gapWidth val="219"/>
        <c:overlap val="-27"/>
        <c:axId val="1157614735"/>
        <c:axId val="1157613295"/>
      </c:barChart>
      <c:catAx>
        <c:axId val="1157614735"/>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nb-NO"/>
          </a:p>
        </c:txPr>
        <c:crossAx val="1157613295"/>
        <c:crosses val="autoZero"/>
        <c:auto val="1"/>
        <c:lblAlgn val="ctr"/>
        <c:lblOffset val="100"/>
        <c:noMultiLvlLbl val="0"/>
      </c:catAx>
      <c:valAx>
        <c:axId val="1157613295"/>
        <c:scaling>
          <c:orientation val="minMax"/>
          <c:max val="100"/>
        </c:scaling>
        <c:delete val="1"/>
        <c:axPos val="l"/>
        <c:numFmt formatCode="#,##0" sourceLinked="1"/>
        <c:majorTickMark val="none"/>
        <c:minorTickMark val="none"/>
        <c:tickLblPos val="nextTo"/>
        <c:crossAx val="1157614735"/>
        <c:crosses val="autoZero"/>
        <c:crossBetween val="between"/>
        <c:majorUnit val="2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sz="1400">
          <a:solidFill>
            <a:sysClr val="windowText" lastClr="000000"/>
          </a:solidFill>
        </a:defRPr>
      </a:pPr>
      <a:endParaRPr lang="nb-NO"/>
    </a:p>
  </c:txPr>
  <c:externalData r:id="rId4">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'Ark1'!$B$1</c:f>
              <c:strCache>
                <c:ptCount val="1"/>
                <c:pt idx="0">
                  <c:v>Salg</c:v>
                </c:pt>
              </c:strCache>
            </c:strRef>
          </c:tx>
          <c:spPr>
            <a:solidFill>
              <a:schemeClr val="bg1"/>
            </a:solidFill>
            <a:ln>
              <a:noFill/>
            </a:ln>
          </c:spPr>
          <c:dPt>
            <c:idx val="0"/>
            <c:bubble3D val="0"/>
            <c:spPr>
              <a:solidFill>
                <a:srgbClr val="DC4405"/>
              </a:solidFill>
              <a:ln w="19050">
                <a:noFill/>
              </a:ln>
              <a:effectLst/>
            </c:spPr>
            <c:extLst>
              <c:ext xmlns:c16="http://schemas.microsoft.com/office/drawing/2014/chart" uri="{C3380CC4-5D6E-409C-BE32-E72D297353CC}">
                <c16:uniqueId val="{00000001-97A3-4ECE-B42B-BB27219EFEFA}"/>
              </c:ext>
            </c:extLst>
          </c:dPt>
          <c:dPt>
            <c:idx val="1"/>
            <c:bubble3D val="0"/>
            <c:spPr>
              <a:solidFill>
                <a:srgbClr val="DC4405"/>
              </a:solidFill>
              <a:ln w="19050">
                <a:noFill/>
              </a:ln>
              <a:effectLst/>
            </c:spPr>
            <c:extLst>
              <c:ext xmlns:c16="http://schemas.microsoft.com/office/drawing/2014/chart" uri="{C3380CC4-5D6E-409C-BE32-E72D297353CC}">
                <c16:uniqueId val="{00000003-97A3-4ECE-B42B-BB27219EFEFA}"/>
              </c:ext>
            </c:extLst>
          </c:dPt>
          <c:dPt>
            <c:idx val="2"/>
            <c:bubble3D val="0"/>
            <c:spPr>
              <a:solidFill>
                <a:schemeClr val="bg1"/>
              </a:solidFill>
              <a:ln w="19050">
                <a:noFill/>
              </a:ln>
              <a:effectLst/>
            </c:spPr>
            <c:extLst>
              <c:ext xmlns:c16="http://schemas.microsoft.com/office/drawing/2014/chart" uri="{C3380CC4-5D6E-409C-BE32-E72D297353CC}">
                <c16:uniqueId val="{00000005-97A3-4ECE-B42B-BB27219EFEFA}"/>
              </c:ext>
            </c:extLst>
          </c:dPt>
          <c:cat>
            <c:strRef>
              <c:f>'Ark1'!$A$2:$A$4</c:f>
              <c:strCache>
                <c:ptCount val="1"/>
                <c:pt idx="0">
                  <c:v>Score</c:v>
                </c:pt>
              </c:strCache>
            </c:strRef>
          </c:cat>
          <c:val>
            <c:numRef>
              <c:f>'Ark1'!$B$2:$B$4</c:f>
              <c:numCache>
                <c:formatCode>General</c:formatCode>
                <c:ptCount val="3"/>
                <c:pt idx="0">
                  <c:v>14</c:v>
                </c:pt>
                <c:pt idx="2">
                  <c:v>86</c:v>
                </c:pt>
              </c:numCache>
            </c:numRef>
          </c:val>
          <c:extLst>
            <c:ext xmlns:c16="http://schemas.microsoft.com/office/drawing/2014/chart" uri="{C3380CC4-5D6E-409C-BE32-E72D297353CC}">
              <c16:uniqueId val="{00000006-97A3-4ECE-B42B-BB27219EFEFA}"/>
            </c:ext>
          </c:extLst>
        </c:ser>
        <c:ser>
          <c:idx val="1"/>
          <c:order val="1"/>
          <c:tx>
            <c:strRef>
              <c:f>'Ark1'!#REF!</c:f>
              <c:strCache>
                <c:ptCount val="1"/>
                <c:pt idx="0">
                  <c:v>#REF!</c:v>
                </c:pt>
              </c:strCache>
            </c:strRef>
          </c:tx>
          <c:spPr>
            <a:ln>
              <a:noFill/>
            </a:ln>
          </c:spPr>
          <c:dPt>
            <c:idx val="0"/>
            <c:bubble3D val="0"/>
            <c:spPr>
              <a:noFill/>
              <a:ln w="19050">
                <a:noFill/>
              </a:ln>
              <a:effectLst/>
            </c:spPr>
            <c:extLst>
              <c:ext xmlns:c16="http://schemas.microsoft.com/office/drawing/2014/chart" uri="{C3380CC4-5D6E-409C-BE32-E72D297353CC}">
                <c16:uniqueId val="{00000008-97A3-4ECE-B42B-BB27219EFEFA}"/>
              </c:ext>
            </c:extLst>
          </c:dPt>
          <c:dPt>
            <c:idx val="1"/>
            <c:bubble3D val="0"/>
            <c:spPr>
              <a:solidFill>
                <a:schemeClr val="accent2">
                  <a:lumMod val="75000"/>
                </a:schemeClr>
              </a:solidFill>
              <a:ln w="19050">
                <a:noFill/>
              </a:ln>
              <a:effectLst/>
            </c:spPr>
            <c:extLst>
              <c:ext xmlns:c16="http://schemas.microsoft.com/office/drawing/2014/chart" uri="{C3380CC4-5D6E-409C-BE32-E72D297353CC}">
                <c16:uniqueId val="{0000000A-97A3-4ECE-B42B-BB27219EFEFA}"/>
              </c:ext>
            </c:extLst>
          </c:dPt>
          <c:dPt>
            <c:idx val="2"/>
            <c:bubble3D val="0"/>
            <c:spPr>
              <a:noFill/>
              <a:ln w="19050">
                <a:noFill/>
              </a:ln>
              <a:effectLst/>
            </c:spPr>
            <c:extLst>
              <c:ext xmlns:c16="http://schemas.microsoft.com/office/drawing/2014/chart" uri="{C3380CC4-5D6E-409C-BE32-E72D297353CC}">
                <c16:uniqueId val="{0000000C-97A3-4ECE-B42B-BB27219EFEFA}"/>
              </c:ext>
            </c:extLst>
          </c:dPt>
          <c:cat>
            <c:strRef>
              <c:f>'Ark1'!$A$2:$A$4</c:f>
              <c:strCache>
                <c:ptCount val="1"/>
                <c:pt idx="0">
                  <c:v>Score</c:v>
                </c:pt>
              </c:strCache>
            </c:strRef>
          </c:cat>
          <c:val>
            <c:numRef>
              <c:f>'Ark1'!#REF!</c:f>
              <c:numCache>
                <c:formatCode>General</c:formatCode>
                <c:ptCount val="1"/>
                <c:pt idx="0">
                  <c:v>1</c:v>
                </c:pt>
              </c:numCache>
            </c:numRef>
          </c:val>
          <c:extLst>
            <c:ext xmlns:c16="http://schemas.microsoft.com/office/drawing/2014/chart" uri="{C3380CC4-5D6E-409C-BE32-E72D297353CC}">
              <c16:uniqueId val="{0000000D-97A3-4ECE-B42B-BB27219EFEFA}"/>
            </c:ext>
          </c:extLst>
        </c:ser>
        <c:dLbls>
          <c:showLegendKey val="0"/>
          <c:showVal val="0"/>
          <c:showCatName val="0"/>
          <c:showSerName val="0"/>
          <c:showPercent val="0"/>
          <c:showBubbleSize val="0"/>
          <c:showLeaderLines val="1"/>
        </c:dLbls>
        <c:firstSliceAng val="0"/>
        <c:holeSize val="4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'Ark1'!$B$1</c:f>
              <c:strCache>
                <c:ptCount val="1"/>
                <c:pt idx="0">
                  <c:v>Salg</c:v>
                </c:pt>
              </c:strCache>
            </c:strRef>
          </c:tx>
          <c:spPr>
            <a:solidFill>
              <a:schemeClr val="bg1"/>
            </a:solidFill>
            <a:ln>
              <a:noFill/>
            </a:ln>
          </c:spPr>
          <c:dPt>
            <c:idx val="0"/>
            <c:bubble3D val="0"/>
            <c:spPr>
              <a:solidFill>
                <a:srgbClr val="49A942"/>
              </a:solidFill>
              <a:ln w="19050">
                <a:noFill/>
              </a:ln>
              <a:effectLst/>
            </c:spPr>
            <c:extLst>
              <c:ext xmlns:c16="http://schemas.microsoft.com/office/drawing/2014/chart" uri="{C3380CC4-5D6E-409C-BE32-E72D297353CC}">
                <c16:uniqueId val="{00000001-D289-4A6A-BEC1-846B85D8DD41}"/>
              </c:ext>
            </c:extLst>
          </c:dPt>
          <c:dPt>
            <c:idx val="1"/>
            <c:bubble3D val="0"/>
            <c:spPr>
              <a:solidFill>
                <a:srgbClr val="49A942"/>
              </a:solidFill>
              <a:ln w="19050">
                <a:noFill/>
              </a:ln>
              <a:effectLst/>
            </c:spPr>
            <c:extLst>
              <c:ext xmlns:c16="http://schemas.microsoft.com/office/drawing/2014/chart" uri="{C3380CC4-5D6E-409C-BE32-E72D297353CC}">
                <c16:uniqueId val="{00000003-D289-4A6A-BEC1-846B85D8DD41}"/>
              </c:ext>
            </c:extLst>
          </c:dPt>
          <c:dPt>
            <c:idx val="2"/>
            <c:bubble3D val="0"/>
            <c:spPr>
              <a:solidFill>
                <a:schemeClr val="bg1"/>
              </a:solidFill>
              <a:ln w="19050">
                <a:noFill/>
              </a:ln>
              <a:effectLst/>
            </c:spPr>
            <c:extLst>
              <c:ext xmlns:c16="http://schemas.microsoft.com/office/drawing/2014/chart" uri="{C3380CC4-5D6E-409C-BE32-E72D297353CC}">
                <c16:uniqueId val="{00000005-D289-4A6A-BEC1-846B85D8DD41}"/>
              </c:ext>
            </c:extLst>
          </c:dPt>
          <c:cat>
            <c:strRef>
              <c:f>'Ark1'!$A$2:$A$4</c:f>
              <c:strCache>
                <c:ptCount val="1"/>
                <c:pt idx="0">
                  <c:v>Score</c:v>
                </c:pt>
              </c:strCache>
            </c:strRef>
          </c:cat>
          <c:val>
            <c:numRef>
              <c:f>'Ark1'!$B$2:$B$4</c:f>
              <c:numCache>
                <c:formatCode>General</c:formatCode>
                <c:ptCount val="3"/>
                <c:pt idx="0">
                  <c:v>64</c:v>
                </c:pt>
                <c:pt idx="2">
                  <c:v>36</c:v>
                </c:pt>
              </c:numCache>
            </c:numRef>
          </c:val>
          <c:extLst>
            <c:ext xmlns:c16="http://schemas.microsoft.com/office/drawing/2014/chart" uri="{C3380CC4-5D6E-409C-BE32-E72D297353CC}">
              <c16:uniqueId val="{00000006-D289-4A6A-BEC1-846B85D8DD41}"/>
            </c:ext>
          </c:extLst>
        </c:ser>
        <c:ser>
          <c:idx val="1"/>
          <c:order val="1"/>
          <c:tx>
            <c:strRef>
              <c:f>'Ark1'!#REF!</c:f>
              <c:strCache>
                <c:ptCount val="1"/>
                <c:pt idx="0">
                  <c:v>#REF!</c:v>
                </c:pt>
              </c:strCache>
            </c:strRef>
          </c:tx>
          <c:spPr>
            <a:ln>
              <a:noFill/>
            </a:ln>
          </c:spPr>
          <c:dPt>
            <c:idx val="0"/>
            <c:bubble3D val="0"/>
            <c:spPr>
              <a:noFill/>
              <a:ln w="19050">
                <a:noFill/>
              </a:ln>
              <a:effectLst/>
            </c:spPr>
            <c:extLst>
              <c:ext xmlns:c16="http://schemas.microsoft.com/office/drawing/2014/chart" uri="{C3380CC4-5D6E-409C-BE32-E72D297353CC}">
                <c16:uniqueId val="{00000008-D289-4A6A-BEC1-846B85D8DD41}"/>
              </c:ext>
            </c:extLst>
          </c:dPt>
          <c:dPt>
            <c:idx val="1"/>
            <c:bubble3D val="0"/>
            <c:spPr>
              <a:solidFill>
                <a:srgbClr val="C00000"/>
              </a:solidFill>
              <a:ln w="19050">
                <a:noFill/>
              </a:ln>
              <a:effectLst/>
            </c:spPr>
            <c:extLst>
              <c:ext xmlns:c16="http://schemas.microsoft.com/office/drawing/2014/chart" uri="{C3380CC4-5D6E-409C-BE32-E72D297353CC}">
                <c16:uniqueId val="{0000000A-D289-4A6A-BEC1-846B85D8DD41}"/>
              </c:ext>
            </c:extLst>
          </c:dPt>
          <c:dPt>
            <c:idx val="2"/>
            <c:bubble3D val="0"/>
            <c:spPr>
              <a:noFill/>
              <a:ln w="19050">
                <a:noFill/>
              </a:ln>
              <a:effectLst/>
            </c:spPr>
            <c:extLst>
              <c:ext xmlns:c16="http://schemas.microsoft.com/office/drawing/2014/chart" uri="{C3380CC4-5D6E-409C-BE32-E72D297353CC}">
                <c16:uniqueId val="{0000000C-D289-4A6A-BEC1-846B85D8DD41}"/>
              </c:ext>
            </c:extLst>
          </c:dPt>
          <c:cat>
            <c:strRef>
              <c:f>'Ark1'!$A$2:$A$4</c:f>
              <c:strCache>
                <c:ptCount val="1"/>
                <c:pt idx="0">
                  <c:v>Score</c:v>
                </c:pt>
              </c:strCache>
            </c:strRef>
          </c:cat>
          <c:val>
            <c:numRef>
              <c:f>'Ark1'!#REF!</c:f>
              <c:numCache>
                <c:formatCode>General</c:formatCode>
                <c:ptCount val="1"/>
                <c:pt idx="0">
                  <c:v>1</c:v>
                </c:pt>
              </c:numCache>
            </c:numRef>
          </c:val>
          <c:extLst>
            <c:ext xmlns:c16="http://schemas.microsoft.com/office/drawing/2014/chart" uri="{C3380CC4-5D6E-409C-BE32-E72D297353CC}">
              <c16:uniqueId val="{0000000D-D289-4A6A-BEC1-846B85D8DD41}"/>
            </c:ext>
          </c:extLst>
        </c:ser>
        <c:dLbls>
          <c:showLegendKey val="0"/>
          <c:showVal val="0"/>
          <c:showCatName val="0"/>
          <c:showSerName val="0"/>
          <c:showPercent val="0"/>
          <c:showBubbleSize val="0"/>
          <c:showLeaderLines val="1"/>
        </c:dLbls>
        <c:firstSliceAng val="0"/>
        <c:holeSize val="4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'Ark1'!$B$1</c:f>
              <c:strCache>
                <c:ptCount val="1"/>
                <c:pt idx="0">
                  <c:v>Salg</c:v>
                </c:pt>
              </c:strCache>
            </c:strRef>
          </c:tx>
          <c:spPr>
            <a:solidFill>
              <a:schemeClr val="bg1"/>
            </a:solidFill>
            <a:ln>
              <a:noFill/>
            </a:ln>
          </c:spPr>
          <c:dPt>
            <c:idx val="0"/>
            <c:bubble3D val="0"/>
            <c:spPr>
              <a:solidFill>
                <a:srgbClr val="49A942"/>
              </a:solidFill>
              <a:ln w="19050">
                <a:noFill/>
              </a:ln>
              <a:effectLst/>
            </c:spPr>
            <c:extLst>
              <c:ext xmlns:c16="http://schemas.microsoft.com/office/drawing/2014/chart" uri="{C3380CC4-5D6E-409C-BE32-E72D297353CC}">
                <c16:uniqueId val="{00000001-875E-485F-9B4F-AD00C903FE37}"/>
              </c:ext>
            </c:extLst>
          </c:dPt>
          <c:dPt>
            <c:idx val="1"/>
            <c:bubble3D val="0"/>
            <c:spPr>
              <a:solidFill>
                <a:srgbClr val="49A942"/>
              </a:solidFill>
              <a:ln w="19050">
                <a:noFill/>
              </a:ln>
              <a:effectLst/>
            </c:spPr>
            <c:extLst>
              <c:ext xmlns:c16="http://schemas.microsoft.com/office/drawing/2014/chart" uri="{C3380CC4-5D6E-409C-BE32-E72D297353CC}">
                <c16:uniqueId val="{00000003-875E-485F-9B4F-AD00C903FE37}"/>
              </c:ext>
            </c:extLst>
          </c:dPt>
          <c:dPt>
            <c:idx val="2"/>
            <c:bubble3D val="0"/>
            <c:spPr>
              <a:solidFill>
                <a:schemeClr val="bg1"/>
              </a:solidFill>
              <a:ln w="19050">
                <a:noFill/>
              </a:ln>
              <a:effectLst/>
            </c:spPr>
            <c:extLst>
              <c:ext xmlns:c16="http://schemas.microsoft.com/office/drawing/2014/chart" uri="{C3380CC4-5D6E-409C-BE32-E72D297353CC}">
                <c16:uniqueId val="{00000005-875E-485F-9B4F-AD00C903FE37}"/>
              </c:ext>
            </c:extLst>
          </c:dPt>
          <c:cat>
            <c:strRef>
              <c:f>'Ark1'!$A$2:$A$4</c:f>
              <c:strCache>
                <c:ptCount val="1"/>
                <c:pt idx="0">
                  <c:v>Score</c:v>
                </c:pt>
              </c:strCache>
            </c:strRef>
          </c:cat>
          <c:val>
            <c:numRef>
              <c:f>'Ark1'!$B$2:$B$4</c:f>
              <c:numCache>
                <c:formatCode>General</c:formatCode>
                <c:ptCount val="3"/>
                <c:pt idx="0">
                  <c:v>68</c:v>
                </c:pt>
                <c:pt idx="2">
                  <c:v>32</c:v>
                </c:pt>
              </c:numCache>
            </c:numRef>
          </c:val>
          <c:extLst>
            <c:ext xmlns:c16="http://schemas.microsoft.com/office/drawing/2014/chart" uri="{C3380CC4-5D6E-409C-BE32-E72D297353CC}">
              <c16:uniqueId val="{00000006-875E-485F-9B4F-AD00C903FE37}"/>
            </c:ext>
          </c:extLst>
        </c:ser>
        <c:ser>
          <c:idx val="1"/>
          <c:order val="1"/>
          <c:tx>
            <c:strRef>
              <c:f>'Ark1'!#REF!</c:f>
              <c:strCache>
                <c:ptCount val="1"/>
                <c:pt idx="0">
                  <c:v>#REF!</c:v>
                </c:pt>
              </c:strCache>
            </c:strRef>
          </c:tx>
          <c:spPr>
            <a:ln>
              <a:noFill/>
            </a:ln>
          </c:spPr>
          <c:dPt>
            <c:idx val="0"/>
            <c:bubble3D val="0"/>
            <c:spPr>
              <a:noFill/>
              <a:ln w="19050">
                <a:noFill/>
              </a:ln>
              <a:effectLst/>
            </c:spPr>
            <c:extLst>
              <c:ext xmlns:c16="http://schemas.microsoft.com/office/drawing/2014/chart" uri="{C3380CC4-5D6E-409C-BE32-E72D297353CC}">
                <c16:uniqueId val="{00000008-875E-485F-9B4F-AD00C903FE37}"/>
              </c:ext>
            </c:extLst>
          </c:dPt>
          <c:dPt>
            <c:idx val="1"/>
            <c:bubble3D val="0"/>
            <c:spPr>
              <a:solidFill>
                <a:srgbClr val="C00000"/>
              </a:solidFill>
              <a:ln w="19050">
                <a:noFill/>
              </a:ln>
              <a:effectLst/>
            </c:spPr>
            <c:extLst>
              <c:ext xmlns:c16="http://schemas.microsoft.com/office/drawing/2014/chart" uri="{C3380CC4-5D6E-409C-BE32-E72D297353CC}">
                <c16:uniqueId val="{0000000A-875E-485F-9B4F-AD00C903FE37}"/>
              </c:ext>
            </c:extLst>
          </c:dPt>
          <c:dPt>
            <c:idx val="2"/>
            <c:bubble3D val="0"/>
            <c:spPr>
              <a:noFill/>
              <a:ln w="19050">
                <a:noFill/>
              </a:ln>
              <a:effectLst/>
            </c:spPr>
            <c:extLst>
              <c:ext xmlns:c16="http://schemas.microsoft.com/office/drawing/2014/chart" uri="{C3380CC4-5D6E-409C-BE32-E72D297353CC}">
                <c16:uniqueId val="{0000000C-875E-485F-9B4F-AD00C903FE37}"/>
              </c:ext>
            </c:extLst>
          </c:dPt>
          <c:cat>
            <c:strRef>
              <c:f>'Ark1'!$A$2:$A$4</c:f>
              <c:strCache>
                <c:ptCount val="1"/>
                <c:pt idx="0">
                  <c:v>Score</c:v>
                </c:pt>
              </c:strCache>
            </c:strRef>
          </c:cat>
          <c:val>
            <c:numRef>
              <c:f>'Ark1'!#REF!</c:f>
              <c:numCache>
                <c:formatCode>General</c:formatCode>
                <c:ptCount val="1"/>
                <c:pt idx="0">
                  <c:v>1</c:v>
                </c:pt>
              </c:numCache>
            </c:numRef>
          </c:val>
          <c:extLst>
            <c:ext xmlns:c16="http://schemas.microsoft.com/office/drawing/2014/chart" uri="{C3380CC4-5D6E-409C-BE32-E72D297353CC}">
              <c16:uniqueId val="{0000000D-875E-485F-9B4F-AD00C903FE37}"/>
            </c:ext>
          </c:extLst>
        </c:ser>
        <c:dLbls>
          <c:showLegendKey val="0"/>
          <c:showVal val="0"/>
          <c:showCatName val="0"/>
          <c:showSerName val="0"/>
          <c:showPercent val="0"/>
          <c:showBubbleSize val="0"/>
          <c:showLeaderLines val="1"/>
        </c:dLbls>
        <c:firstSliceAng val="0"/>
        <c:holeSize val="4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'Ark1'!$B$1</c:f>
              <c:strCache>
                <c:ptCount val="1"/>
                <c:pt idx="0">
                  <c:v>Salg</c:v>
                </c:pt>
              </c:strCache>
            </c:strRef>
          </c:tx>
          <c:spPr>
            <a:solidFill>
              <a:schemeClr val="bg1"/>
            </a:solidFill>
            <a:ln>
              <a:noFill/>
            </a:ln>
          </c:spPr>
          <c:dPt>
            <c:idx val="0"/>
            <c:bubble3D val="0"/>
            <c:spPr>
              <a:solidFill>
                <a:srgbClr val="DC4405"/>
              </a:solidFill>
              <a:ln w="19050">
                <a:noFill/>
              </a:ln>
              <a:effectLst/>
            </c:spPr>
            <c:extLst>
              <c:ext xmlns:c16="http://schemas.microsoft.com/office/drawing/2014/chart" uri="{C3380CC4-5D6E-409C-BE32-E72D297353CC}">
                <c16:uniqueId val="{00000001-93C9-4B24-88D5-05DA4F37C1E6}"/>
              </c:ext>
            </c:extLst>
          </c:dPt>
          <c:dPt>
            <c:idx val="1"/>
            <c:bubble3D val="0"/>
            <c:spPr>
              <a:solidFill>
                <a:srgbClr val="DC4405"/>
              </a:solidFill>
              <a:ln w="19050">
                <a:noFill/>
              </a:ln>
              <a:effectLst/>
            </c:spPr>
            <c:extLst>
              <c:ext xmlns:c16="http://schemas.microsoft.com/office/drawing/2014/chart" uri="{C3380CC4-5D6E-409C-BE32-E72D297353CC}">
                <c16:uniqueId val="{00000003-93C9-4B24-88D5-05DA4F37C1E6}"/>
              </c:ext>
            </c:extLst>
          </c:dPt>
          <c:dPt>
            <c:idx val="2"/>
            <c:bubble3D val="0"/>
            <c:spPr>
              <a:solidFill>
                <a:schemeClr val="bg1"/>
              </a:solidFill>
              <a:ln w="19050">
                <a:noFill/>
              </a:ln>
              <a:effectLst/>
            </c:spPr>
            <c:extLst>
              <c:ext xmlns:c16="http://schemas.microsoft.com/office/drawing/2014/chart" uri="{C3380CC4-5D6E-409C-BE32-E72D297353CC}">
                <c16:uniqueId val="{00000005-93C9-4B24-88D5-05DA4F37C1E6}"/>
              </c:ext>
            </c:extLst>
          </c:dPt>
          <c:cat>
            <c:strRef>
              <c:f>'Ark1'!$A$2:$A$4</c:f>
              <c:strCache>
                <c:ptCount val="1"/>
                <c:pt idx="0">
                  <c:v>Score</c:v>
                </c:pt>
              </c:strCache>
            </c:strRef>
          </c:cat>
          <c:val>
            <c:numRef>
              <c:f>'Ark1'!$B$2:$B$4</c:f>
              <c:numCache>
                <c:formatCode>General</c:formatCode>
                <c:ptCount val="3"/>
                <c:pt idx="0">
                  <c:v>33</c:v>
                </c:pt>
                <c:pt idx="2">
                  <c:v>67</c:v>
                </c:pt>
              </c:numCache>
            </c:numRef>
          </c:val>
          <c:extLst>
            <c:ext xmlns:c16="http://schemas.microsoft.com/office/drawing/2014/chart" uri="{C3380CC4-5D6E-409C-BE32-E72D297353CC}">
              <c16:uniqueId val="{00000006-93C9-4B24-88D5-05DA4F37C1E6}"/>
            </c:ext>
          </c:extLst>
        </c:ser>
        <c:ser>
          <c:idx val="1"/>
          <c:order val="1"/>
          <c:tx>
            <c:strRef>
              <c:f>'Ark1'!#REF!</c:f>
              <c:strCache>
                <c:ptCount val="1"/>
                <c:pt idx="0">
                  <c:v>#REF!</c:v>
                </c:pt>
              </c:strCache>
            </c:strRef>
          </c:tx>
          <c:spPr>
            <a:ln>
              <a:noFill/>
            </a:ln>
          </c:spPr>
          <c:dPt>
            <c:idx val="0"/>
            <c:bubble3D val="0"/>
            <c:spPr>
              <a:noFill/>
              <a:ln w="19050">
                <a:noFill/>
              </a:ln>
              <a:effectLst/>
            </c:spPr>
            <c:extLst>
              <c:ext xmlns:c16="http://schemas.microsoft.com/office/drawing/2014/chart" uri="{C3380CC4-5D6E-409C-BE32-E72D297353CC}">
                <c16:uniqueId val="{00000008-93C9-4B24-88D5-05DA4F37C1E6}"/>
              </c:ext>
            </c:extLst>
          </c:dPt>
          <c:dPt>
            <c:idx val="1"/>
            <c:bubble3D val="0"/>
            <c:spPr>
              <a:solidFill>
                <a:srgbClr val="C00000"/>
              </a:solidFill>
              <a:ln w="19050">
                <a:noFill/>
              </a:ln>
              <a:effectLst/>
            </c:spPr>
            <c:extLst>
              <c:ext xmlns:c16="http://schemas.microsoft.com/office/drawing/2014/chart" uri="{C3380CC4-5D6E-409C-BE32-E72D297353CC}">
                <c16:uniqueId val="{0000000A-93C9-4B24-88D5-05DA4F37C1E6}"/>
              </c:ext>
            </c:extLst>
          </c:dPt>
          <c:dPt>
            <c:idx val="2"/>
            <c:bubble3D val="0"/>
            <c:spPr>
              <a:noFill/>
              <a:ln w="19050">
                <a:noFill/>
              </a:ln>
              <a:effectLst/>
            </c:spPr>
            <c:extLst>
              <c:ext xmlns:c16="http://schemas.microsoft.com/office/drawing/2014/chart" uri="{C3380CC4-5D6E-409C-BE32-E72D297353CC}">
                <c16:uniqueId val="{0000000C-93C9-4B24-88D5-05DA4F37C1E6}"/>
              </c:ext>
            </c:extLst>
          </c:dPt>
          <c:cat>
            <c:strRef>
              <c:f>'Ark1'!$A$2:$A$4</c:f>
              <c:strCache>
                <c:ptCount val="1"/>
                <c:pt idx="0">
                  <c:v>Score</c:v>
                </c:pt>
              </c:strCache>
            </c:strRef>
          </c:cat>
          <c:val>
            <c:numRef>
              <c:f>'Ark1'!#REF!</c:f>
              <c:numCache>
                <c:formatCode>General</c:formatCode>
                <c:ptCount val="1"/>
                <c:pt idx="0">
                  <c:v>1</c:v>
                </c:pt>
              </c:numCache>
            </c:numRef>
          </c:val>
          <c:extLst>
            <c:ext xmlns:c16="http://schemas.microsoft.com/office/drawing/2014/chart" uri="{C3380CC4-5D6E-409C-BE32-E72D297353CC}">
              <c16:uniqueId val="{0000000D-93C9-4B24-88D5-05DA4F37C1E6}"/>
            </c:ext>
          </c:extLst>
        </c:ser>
        <c:dLbls>
          <c:showLegendKey val="0"/>
          <c:showVal val="0"/>
          <c:showCatName val="0"/>
          <c:showSerName val="0"/>
          <c:showPercent val="0"/>
          <c:showBubbleSize val="0"/>
          <c:showLeaderLines val="1"/>
        </c:dLbls>
        <c:firstSliceAng val="0"/>
        <c:holeSize val="4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'Ark1'!$B$1</c:f>
              <c:strCache>
                <c:ptCount val="1"/>
                <c:pt idx="0">
                  <c:v>Salg</c:v>
                </c:pt>
              </c:strCache>
            </c:strRef>
          </c:tx>
          <c:spPr>
            <a:solidFill>
              <a:schemeClr val="bg1"/>
            </a:solidFill>
            <a:ln>
              <a:noFill/>
            </a:ln>
          </c:spPr>
          <c:dPt>
            <c:idx val="0"/>
            <c:bubble3D val="0"/>
            <c:spPr>
              <a:solidFill>
                <a:srgbClr val="FFC000"/>
              </a:solidFill>
              <a:ln w="19050">
                <a:noFill/>
              </a:ln>
              <a:effectLst/>
            </c:spPr>
            <c:extLst>
              <c:ext xmlns:c16="http://schemas.microsoft.com/office/drawing/2014/chart" uri="{C3380CC4-5D6E-409C-BE32-E72D297353CC}">
                <c16:uniqueId val="{00000001-3F50-43B0-8D00-8777E1DC1583}"/>
              </c:ext>
            </c:extLst>
          </c:dPt>
          <c:dPt>
            <c:idx val="1"/>
            <c:bubble3D val="0"/>
            <c:spPr>
              <a:solidFill>
                <a:srgbClr val="FFC000"/>
              </a:solidFill>
              <a:ln w="19050">
                <a:noFill/>
              </a:ln>
              <a:effectLst/>
            </c:spPr>
            <c:extLst>
              <c:ext xmlns:c16="http://schemas.microsoft.com/office/drawing/2014/chart" uri="{C3380CC4-5D6E-409C-BE32-E72D297353CC}">
                <c16:uniqueId val="{00000003-3F50-43B0-8D00-8777E1DC1583}"/>
              </c:ext>
            </c:extLst>
          </c:dPt>
          <c:dPt>
            <c:idx val="2"/>
            <c:bubble3D val="0"/>
            <c:spPr>
              <a:solidFill>
                <a:schemeClr val="bg1"/>
              </a:solidFill>
              <a:ln w="19050">
                <a:noFill/>
              </a:ln>
              <a:effectLst/>
            </c:spPr>
            <c:extLst>
              <c:ext xmlns:c16="http://schemas.microsoft.com/office/drawing/2014/chart" uri="{C3380CC4-5D6E-409C-BE32-E72D297353CC}">
                <c16:uniqueId val="{00000005-3F50-43B0-8D00-8777E1DC1583}"/>
              </c:ext>
            </c:extLst>
          </c:dPt>
          <c:cat>
            <c:strRef>
              <c:f>'Ark1'!$A$2:$A$4</c:f>
              <c:strCache>
                <c:ptCount val="1"/>
                <c:pt idx="0">
                  <c:v>Score</c:v>
                </c:pt>
              </c:strCache>
            </c:strRef>
          </c:cat>
          <c:val>
            <c:numRef>
              <c:f>'Ark1'!$B$2:$B$4</c:f>
              <c:numCache>
                <c:formatCode>General</c:formatCode>
                <c:ptCount val="3"/>
                <c:pt idx="0">
                  <c:v>22</c:v>
                </c:pt>
                <c:pt idx="1">
                  <c:v>22</c:v>
                </c:pt>
                <c:pt idx="2">
                  <c:v>56</c:v>
                </c:pt>
              </c:numCache>
            </c:numRef>
          </c:val>
          <c:extLst>
            <c:ext xmlns:c16="http://schemas.microsoft.com/office/drawing/2014/chart" uri="{C3380CC4-5D6E-409C-BE32-E72D297353CC}">
              <c16:uniqueId val="{00000006-3F50-43B0-8D00-8777E1DC1583}"/>
            </c:ext>
          </c:extLst>
        </c:ser>
        <c:ser>
          <c:idx val="1"/>
          <c:order val="1"/>
          <c:tx>
            <c:strRef>
              <c:f>'Ark1'!#REF!</c:f>
              <c:strCache>
                <c:ptCount val="1"/>
                <c:pt idx="0">
                  <c:v>#REF!</c:v>
                </c:pt>
              </c:strCache>
            </c:strRef>
          </c:tx>
          <c:spPr>
            <a:ln>
              <a:noFill/>
            </a:ln>
          </c:spPr>
          <c:dPt>
            <c:idx val="0"/>
            <c:bubble3D val="0"/>
            <c:spPr>
              <a:noFill/>
              <a:ln w="19050">
                <a:noFill/>
              </a:ln>
              <a:effectLst/>
            </c:spPr>
            <c:extLst>
              <c:ext xmlns:c16="http://schemas.microsoft.com/office/drawing/2014/chart" uri="{C3380CC4-5D6E-409C-BE32-E72D297353CC}">
                <c16:uniqueId val="{00000008-3F50-43B0-8D00-8777E1DC1583}"/>
              </c:ext>
            </c:extLst>
          </c:dPt>
          <c:dPt>
            <c:idx val="1"/>
            <c:bubble3D val="0"/>
            <c:spPr>
              <a:solidFill>
                <a:srgbClr val="C00000"/>
              </a:solidFill>
              <a:ln w="19050">
                <a:noFill/>
              </a:ln>
              <a:effectLst/>
            </c:spPr>
            <c:extLst>
              <c:ext xmlns:c16="http://schemas.microsoft.com/office/drawing/2014/chart" uri="{C3380CC4-5D6E-409C-BE32-E72D297353CC}">
                <c16:uniqueId val="{0000000A-3F50-43B0-8D00-8777E1DC1583}"/>
              </c:ext>
            </c:extLst>
          </c:dPt>
          <c:dPt>
            <c:idx val="2"/>
            <c:bubble3D val="0"/>
            <c:spPr>
              <a:noFill/>
              <a:ln w="19050">
                <a:noFill/>
              </a:ln>
              <a:effectLst/>
            </c:spPr>
            <c:extLst>
              <c:ext xmlns:c16="http://schemas.microsoft.com/office/drawing/2014/chart" uri="{C3380CC4-5D6E-409C-BE32-E72D297353CC}">
                <c16:uniqueId val="{0000000C-3F50-43B0-8D00-8777E1DC1583}"/>
              </c:ext>
            </c:extLst>
          </c:dPt>
          <c:cat>
            <c:strRef>
              <c:f>'Ark1'!$A$2:$A$4</c:f>
              <c:strCache>
                <c:ptCount val="1"/>
                <c:pt idx="0">
                  <c:v>Score</c:v>
                </c:pt>
              </c:strCache>
            </c:strRef>
          </c:cat>
          <c:val>
            <c:numRef>
              <c:f>'Ark1'!#REF!</c:f>
              <c:numCache>
                <c:formatCode>General</c:formatCode>
                <c:ptCount val="1"/>
                <c:pt idx="0">
                  <c:v>1</c:v>
                </c:pt>
              </c:numCache>
            </c:numRef>
          </c:val>
          <c:extLst>
            <c:ext xmlns:c16="http://schemas.microsoft.com/office/drawing/2014/chart" uri="{C3380CC4-5D6E-409C-BE32-E72D297353CC}">
              <c16:uniqueId val="{0000000D-3F50-43B0-8D00-8777E1DC1583}"/>
            </c:ext>
          </c:extLst>
        </c:ser>
        <c:dLbls>
          <c:showLegendKey val="0"/>
          <c:showVal val="0"/>
          <c:showCatName val="0"/>
          <c:showSerName val="0"/>
          <c:showPercent val="0"/>
          <c:showBubbleSize val="0"/>
          <c:showLeaderLines val="1"/>
        </c:dLbls>
        <c:firstSliceAng val="0"/>
        <c:holeSize val="4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'Ark1'!$B$1</c:f>
              <c:strCache>
                <c:ptCount val="1"/>
                <c:pt idx="0">
                  <c:v>Salg</c:v>
                </c:pt>
              </c:strCache>
            </c:strRef>
          </c:tx>
          <c:spPr>
            <a:solidFill>
              <a:schemeClr val="bg1"/>
            </a:solidFill>
            <a:ln>
              <a:noFill/>
            </a:ln>
          </c:spPr>
          <c:dPt>
            <c:idx val="0"/>
            <c:bubble3D val="0"/>
            <c:spPr>
              <a:solidFill>
                <a:srgbClr val="FFC000"/>
              </a:solidFill>
              <a:ln w="19050">
                <a:noFill/>
              </a:ln>
              <a:effectLst/>
            </c:spPr>
            <c:extLst>
              <c:ext xmlns:c16="http://schemas.microsoft.com/office/drawing/2014/chart" uri="{C3380CC4-5D6E-409C-BE32-E72D297353CC}">
                <c16:uniqueId val="{00000001-034B-4499-B409-350CB9298BBA}"/>
              </c:ext>
            </c:extLst>
          </c:dPt>
          <c:dPt>
            <c:idx val="1"/>
            <c:bubble3D val="0"/>
            <c:spPr>
              <a:solidFill>
                <a:srgbClr val="FFC000"/>
              </a:solidFill>
              <a:ln w="19050">
                <a:noFill/>
              </a:ln>
              <a:effectLst/>
            </c:spPr>
            <c:extLst>
              <c:ext xmlns:c16="http://schemas.microsoft.com/office/drawing/2014/chart" uri="{C3380CC4-5D6E-409C-BE32-E72D297353CC}">
                <c16:uniqueId val="{00000003-034B-4499-B409-350CB9298BBA}"/>
              </c:ext>
            </c:extLst>
          </c:dPt>
          <c:dPt>
            <c:idx val="2"/>
            <c:bubble3D val="0"/>
            <c:spPr>
              <a:solidFill>
                <a:schemeClr val="bg1"/>
              </a:solidFill>
              <a:ln w="19050">
                <a:noFill/>
              </a:ln>
              <a:effectLst/>
            </c:spPr>
            <c:extLst>
              <c:ext xmlns:c16="http://schemas.microsoft.com/office/drawing/2014/chart" uri="{C3380CC4-5D6E-409C-BE32-E72D297353CC}">
                <c16:uniqueId val="{00000005-034B-4499-B409-350CB9298BBA}"/>
              </c:ext>
            </c:extLst>
          </c:dPt>
          <c:cat>
            <c:strRef>
              <c:f>'Ark1'!$A$2:$A$4</c:f>
              <c:strCache>
                <c:ptCount val="1"/>
                <c:pt idx="0">
                  <c:v>Score</c:v>
                </c:pt>
              </c:strCache>
            </c:strRef>
          </c:cat>
          <c:val>
            <c:numRef>
              <c:f>'Ark1'!$B$2:$B$4</c:f>
              <c:numCache>
                <c:formatCode>General</c:formatCode>
                <c:ptCount val="3"/>
                <c:pt idx="0">
                  <c:v>50</c:v>
                </c:pt>
                <c:pt idx="2">
                  <c:v>50</c:v>
                </c:pt>
              </c:numCache>
            </c:numRef>
          </c:val>
          <c:extLst>
            <c:ext xmlns:c16="http://schemas.microsoft.com/office/drawing/2014/chart" uri="{C3380CC4-5D6E-409C-BE32-E72D297353CC}">
              <c16:uniqueId val="{00000006-034B-4499-B409-350CB9298BBA}"/>
            </c:ext>
          </c:extLst>
        </c:ser>
        <c:ser>
          <c:idx val="1"/>
          <c:order val="1"/>
          <c:tx>
            <c:strRef>
              <c:f>'Ark1'!#REF!</c:f>
              <c:strCache>
                <c:ptCount val="1"/>
                <c:pt idx="0">
                  <c:v>#REF!</c:v>
                </c:pt>
              </c:strCache>
            </c:strRef>
          </c:tx>
          <c:spPr>
            <a:ln>
              <a:noFill/>
            </a:ln>
          </c:spPr>
          <c:dPt>
            <c:idx val="0"/>
            <c:bubble3D val="0"/>
            <c:spPr>
              <a:noFill/>
              <a:ln w="19050">
                <a:noFill/>
              </a:ln>
              <a:effectLst/>
            </c:spPr>
            <c:extLst>
              <c:ext xmlns:c16="http://schemas.microsoft.com/office/drawing/2014/chart" uri="{C3380CC4-5D6E-409C-BE32-E72D297353CC}">
                <c16:uniqueId val="{00000008-034B-4499-B409-350CB9298BBA}"/>
              </c:ext>
            </c:extLst>
          </c:dPt>
          <c:dPt>
            <c:idx val="1"/>
            <c:bubble3D val="0"/>
            <c:spPr>
              <a:solidFill>
                <a:srgbClr val="C00000"/>
              </a:solidFill>
              <a:ln w="19050">
                <a:noFill/>
              </a:ln>
              <a:effectLst/>
            </c:spPr>
            <c:extLst>
              <c:ext xmlns:c16="http://schemas.microsoft.com/office/drawing/2014/chart" uri="{C3380CC4-5D6E-409C-BE32-E72D297353CC}">
                <c16:uniqueId val="{0000000A-034B-4499-B409-350CB9298BBA}"/>
              </c:ext>
            </c:extLst>
          </c:dPt>
          <c:dPt>
            <c:idx val="2"/>
            <c:bubble3D val="0"/>
            <c:spPr>
              <a:noFill/>
              <a:ln w="19050">
                <a:noFill/>
              </a:ln>
              <a:effectLst/>
            </c:spPr>
            <c:extLst>
              <c:ext xmlns:c16="http://schemas.microsoft.com/office/drawing/2014/chart" uri="{C3380CC4-5D6E-409C-BE32-E72D297353CC}">
                <c16:uniqueId val="{0000000C-034B-4499-B409-350CB9298BBA}"/>
              </c:ext>
            </c:extLst>
          </c:dPt>
          <c:cat>
            <c:strRef>
              <c:f>'Ark1'!$A$2:$A$4</c:f>
              <c:strCache>
                <c:ptCount val="1"/>
                <c:pt idx="0">
                  <c:v>Score</c:v>
                </c:pt>
              </c:strCache>
            </c:strRef>
          </c:cat>
          <c:val>
            <c:numRef>
              <c:f>'Ark1'!#REF!</c:f>
              <c:numCache>
                <c:formatCode>General</c:formatCode>
                <c:ptCount val="1"/>
                <c:pt idx="0">
                  <c:v>1</c:v>
                </c:pt>
              </c:numCache>
            </c:numRef>
          </c:val>
          <c:extLst>
            <c:ext xmlns:c16="http://schemas.microsoft.com/office/drawing/2014/chart" uri="{C3380CC4-5D6E-409C-BE32-E72D297353CC}">
              <c16:uniqueId val="{0000000D-034B-4499-B409-350CB9298BBA}"/>
            </c:ext>
          </c:extLst>
        </c:ser>
        <c:dLbls>
          <c:showLegendKey val="0"/>
          <c:showVal val="0"/>
          <c:showCatName val="0"/>
          <c:showSerName val="0"/>
          <c:showPercent val="0"/>
          <c:showBubbleSize val="0"/>
          <c:showLeaderLines val="1"/>
        </c:dLbls>
        <c:firstSliceAng val="0"/>
        <c:holeSize val="4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'Ark1'!$B$1</c:f>
              <c:strCache>
                <c:ptCount val="1"/>
                <c:pt idx="0">
                  <c:v>Salg</c:v>
                </c:pt>
              </c:strCache>
            </c:strRef>
          </c:tx>
          <c:spPr>
            <a:solidFill>
              <a:schemeClr val="bg1"/>
            </a:solidFill>
            <a:ln>
              <a:noFill/>
            </a:ln>
          </c:spPr>
          <c:dPt>
            <c:idx val="0"/>
            <c:bubble3D val="0"/>
            <c:spPr>
              <a:solidFill>
                <a:srgbClr val="49A942"/>
              </a:solidFill>
              <a:ln w="19050">
                <a:noFill/>
              </a:ln>
              <a:effectLst/>
            </c:spPr>
            <c:extLst>
              <c:ext xmlns:c16="http://schemas.microsoft.com/office/drawing/2014/chart" uri="{C3380CC4-5D6E-409C-BE32-E72D297353CC}">
                <c16:uniqueId val="{00000001-E0C6-466C-A770-0DA2C3998B17}"/>
              </c:ext>
            </c:extLst>
          </c:dPt>
          <c:dPt>
            <c:idx val="1"/>
            <c:bubble3D val="0"/>
            <c:spPr>
              <a:solidFill>
                <a:srgbClr val="49A942"/>
              </a:solidFill>
              <a:ln w="19050">
                <a:noFill/>
              </a:ln>
              <a:effectLst/>
            </c:spPr>
            <c:extLst>
              <c:ext xmlns:c16="http://schemas.microsoft.com/office/drawing/2014/chart" uri="{C3380CC4-5D6E-409C-BE32-E72D297353CC}">
                <c16:uniqueId val="{00000003-E0C6-466C-A770-0DA2C3998B17}"/>
              </c:ext>
            </c:extLst>
          </c:dPt>
          <c:dPt>
            <c:idx val="2"/>
            <c:bubble3D val="0"/>
            <c:spPr>
              <a:solidFill>
                <a:schemeClr val="bg1"/>
              </a:solidFill>
              <a:ln w="19050">
                <a:noFill/>
              </a:ln>
              <a:effectLst/>
            </c:spPr>
            <c:extLst>
              <c:ext xmlns:c16="http://schemas.microsoft.com/office/drawing/2014/chart" uri="{C3380CC4-5D6E-409C-BE32-E72D297353CC}">
                <c16:uniqueId val="{00000005-E0C6-466C-A770-0DA2C3998B17}"/>
              </c:ext>
            </c:extLst>
          </c:dPt>
          <c:cat>
            <c:strRef>
              <c:f>'Ark1'!$A$2:$A$4</c:f>
              <c:strCache>
                <c:ptCount val="1"/>
                <c:pt idx="0">
                  <c:v>Score</c:v>
                </c:pt>
              </c:strCache>
            </c:strRef>
          </c:cat>
          <c:val>
            <c:numRef>
              <c:f>'Ark1'!$B$2:$B$4</c:f>
              <c:numCache>
                <c:formatCode>General</c:formatCode>
                <c:ptCount val="3"/>
                <c:pt idx="0">
                  <c:v>92</c:v>
                </c:pt>
                <c:pt idx="2">
                  <c:v>8</c:v>
                </c:pt>
              </c:numCache>
            </c:numRef>
          </c:val>
          <c:extLst>
            <c:ext xmlns:c16="http://schemas.microsoft.com/office/drawing/2014/chart" uri="{C3380CC4-5D6E-409C-BE32-E72D297353CC}">
              <c16:uniqueId val="{00000006-E0C6-466C-A770-0DA2C3998B17}"/>
            </c:ext>
          </c:extLst>
        </c:ser>
        <c:ser>
          <c:idx val="1"/>
          <c:order val="1"/>
          <c:tx>
            <c:strRef>
              <c:f>'Ark1'!#REF!</c:f>
              <c:strCache>
                <c:ptCount val="1"/>
                <c:pt idx="0">
                  <c:v>#REF!</c:v>
                </c:pt>
              </c:strCache>
            </c:strRef>
          </c:tx>
          <c:spPr>
            <a:ln>
              <a:noFill/>
            </a:ln>
          </c:spPr>
          <c:dPt>
            <c:idx val="0"/>
            <c:bubble3D val="0"/>
            <c:spPr>
              <a:noFill/>
              <a:ln w="19050">
                <a:noFill/>
              </a:ln>
              <a:effectLst/>
            </c:spPr>
            <c:extLst>
              <c:ext xmlns:c16="http://schemas.microsoft.com/office/drawing/2014/chart" uri="{C3380CC4-5D6E-409C-BE32-E72D297353CC}">
                <c16:uniqueId val="{00000008-E0C6-466C-A770-0DA2C3998B17}"/>
              </c:ext>
            </c:extLst>
          </c:dPt>
          <c:dPt>
            <c:idx val="1"/>
            <c:bubble3D val="0"/>
            <c:spPr>
              <a:solidFill>
                <a:srgbClr val="C00000"/>
              </a:solidFill>
              <a:ln w="19050">
                <a:noFill/>
              </a:ln>
              <a:effectLst/>
            </c:spPr>
            <c:extLst>
              <c:ext xmlns:c16="http://schemas.microsoft.com/office/drawing/2014/chart" uri="{C3380CC4-5D6E-409C-BE32-E72D297353CC}">
                <c16:uniqueId val="{0000000A-E0C6-466C-A770-0DA2C3998B17}"/>
              </c:ext>
            </c:extLst>
          </c:dPt>
          <c:dPt>
            <c:idx val="2"/>
            <c:bubble3D val="0"/>
            <c:spPr>
              <a:noFill/>
              <a:ln w="19050">
                <a:noFill/>
              </a:ln>
              <a:effectLst/>
            </c:spPr>
            <c:extLst>
              <c:ext xmlns:c16="http://schemas.microsoft.com/office/drawing/2014/chart" uri="{C3380CC4-5D6E-409C-BE32-E72D297353CC}">
                <c16:uniqueId val="{0000000C-E0C6-466C-A770-0DA2C3998B17}"/>
              </c:ext>
            </c:extLst>
          </c:dPt>
          <c:cat>
            <c:strRef>
              <c:f>'Ark1'!$A$2:$A$4</c:f>
              <c:strCache>
                <c:ptCount val="1"/>
                <c:pt idx="0">
                  <c:v>Score</c:v>
                </c:pt>
              </c:strCache>
            </c:strRef>
          </c:cat>
          <c:val>
            <c:numRef>
              <c:f>'Ark1'!#REF!</c:f>
              <c:numCache>
                <c:formatCode>General</c:formatCode>
                <c:ptCount val="1"/>
                <c:pt idx="0">
                  <c:v>1</c:v>
                </c:pt>
              </c:numCache>
            </c:numRef>
          </c:val>
          <c:extLst>
            <c:ext xmlns:c16="http://schemas.microsoft.com/office/drawing/2014/chart" uri="{C3380CC4-5D6E-409C-BE32-E72D297353CC}">
              <c16:uniqueId val="{0000000D-E0C6-466C-A770-0DA2C3998B17}"/>
            </c:ext>
          </c:extLst>
        </c:ser>
        <c:dLbls>
          <c:showLegendKey val="0"/>
          <c:showVal val="0"/>
          <c:showCatName val="0"/>
          <c:showSerName val="0"/>
          <c:showPercent val="0"/>
          <c:showBubbleSize val="0"/>
          <c:showLeaderLines val="1"/>
        </c:dLbls>
        <c:firstSliceAng val="0"/>
        <c:holeSize val="4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'Ark1'!$B$1</c:f>
              <c:strCache>
                <c:ptCount val="1"/>
                <c:pt idx="0">
                  <c:v>Kolonne</c:v>
                </c:pt>
              </c:strCache>
            </c:strRef>
          </c:tx>
          <c:spPr>
            <a:solidFill>
              <a:srgbClr val="50A39B"/>
            </a:solidFill>
            <a:ln>
              <a:noFill/>
            </a:ln>
            <a:effectLst/>
          </c:spPr>
          <c:invertIfNegative val="0"/>
          <c:dPt>
            <c:idx val="0"/>
            <c:invertIfNegative val="0"/>
            <c:bubble3D val="0"/>
            <c:spPr>
              <a:solidFill>
                <a:srgbClr val="50A39B"/>
              </a:solidFill>
              <a:ln>
                <a:noFill/>
              </a:ln>
              <a:effectLst/>
            </c:spPr>
            <c:extLst>
              <c:ext xmlns:c16="http://schemas.microsoft.com/office/drawing/2014/chart" uri="{C3380CC4-5D6E-409C-BE32-E72D297353CC}">
                <c16:uniqueId val="{00000001-0E66-4CB4-BB85-7B6395B48C35}"/>
              </c:ext>
            </c:extLst>
          </c:dPt>
          <c:dPt>
            <c:idx val="1"/>
            <c:invertIfNegative val="0"/>
            <c:bubble3D val="0"/>
            <c:spPr>
              <a:solidFill>
                <a:srgbClr val="50A39B"/>
              </a:solidFill>
              <a:ln>
                <a:noFill/>
              </a:ln>
              <a:effectLst/>
            </c:spPr>
            <c:extLst>
              <c:ext xmlns:c16="http://schemas.microsoft.com/office/drawing/2014/chart" uri="{C3380CC4-5D6E-409C-BE32-E72D297353CC}">
                <c16:uniqueId val="{00000003-0E66-4CB4-BB85-7B6395B48C35}"/>
              </c:ext>
            </c:extLst>
          </c:dPt>
          <c:dPt>
            <c:idx val="3"/>
            <c:invertIfNegative val="0"/>
            <c:bubble3D val="0"/>
            <c:spPr>
              <a:solidFill>
                <a:srgbClr val="50A39B"/>
              </a:solidFill>
              <a:ln>
                <a:noFill/>
              </a:ln>
              <a:effectLst/>
            </c:spPr>
            <c:extLst>
              <c:ext xmlns:c16="http://schemas.microsoft.com/office/drawing/2014/chart" uri="{C3380CC4-5D6E-409C-BE32-E72D297353CC}">
                <c16:uniqueId val="{00000005-0E66-4CB4-BB85-7B6395B48C35}"/>
              </c:ext>
            </c:extLst>
          </c:dPt>
          <c:dPt>
            <c:idx val="9"/>
            <c:invertIfNegative val="0"/>
            <c:bubble3D val="0"/>
            <c:spPr>
              <a:solidFill>
                <a:srgbClr val="DBE300"/>
              </a:solidFill>
              <a:ln>
                <a:noFill/>
              </a:ln>
              <a:effectLst/>
            </c:spPr>
            <c:extLst>
              <c:ext xmlns:c16="http://schemas.microsoft.com/office/drawing/2014/chart" uri="{C3380CC4-5D6E-409C-BE32-E72D297353CC}">
                <c16:uniqueId val="{00000007-0E66-4CB4-BB85-7B6395B48C35}"/>
              </c:ext>
            </c:extLst>
          </c:dPt>
          <c:dPt>
            <c:idx val="15"/>
            <c:invertIfNegative val="0"/>
            <c:bubble3D val="0"/>
            <c:spPr>
              <a:solidFill>
                <a:srgbClr val="005952"/>
              </a:solidFill>
              <a:ln>
                <a:solidFill>
                  <a:srgbClr val="005952"/>
                </a:solidFill>
              </a:ln>
              <a:effectLst/>
            </c:spPr>
            <c:extLst>
              <c:ext xmlns:c16="http://schemas.microsoft.com/office/drawing/2014/chart" uri="{C3380CC4-5D6E-409C-BE32-E72D297353CC}">
                <c16:uniqueId val="{00000009-0E66-4CB4-BB85-7B6395B48C35}"/>
              </c:ext>
            </c:extLst>
          </c:dPt>
          <c:dLbls>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mn-lt"/>
                    <a:ea typeface="+mn-ea"/>
                    <a:cs typeface="+mn-cs"/>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'Ark1'!$A$2:$A$22</c:f>
              <c:strCache>
                <c:ptCount val="21"/>
                <c:pt idx="0">
                  <c:v>USA</c:v>
                </c:pt>
                <c:pt idx="1">
                  <c:v>Canada</c:v>
                </c:pt>
                <c:pt idx="2">
                  <c:v>Estland</c:v>
                </c:pt>
                <c:pt idx="3">
                  <c:v>Finland</c:v>
                </c:pt>
                <c:pt idx="4">
                  <c:v>Israel</c:v>
                </c:pt>
                <c:pt idx="5">
                  <c:v>Danmark</c:v>
                </c:pt>
                <c:pt idx="6">
                  <c:v>Nederland</c:v>
                </c:pt>
                <c:pt idx="7">
                  <c:v>Sverige</c:v>
                </c:pt>
                <c:pt idx="8">
                  <c:v>Storbritannia</c:v>
                </c:pt>
                <c:pt idx="9">
                  <c:v>Snitt 2023</c:v>
                </c:pt>
                <c:pt idx="10">
                  <c:v>Sveits</c:v>
                </c:pt>
                <c:pt idx="11">
                  <c:v>Frankrike</c:v>
                </c:pt>
                <c:pt idx="12">
                  <c:v>Tyskland</c:v>
                </c:pt>
                <c:pt idx="13">
                  <c:v>Belgia</c:v>
                </c:pt>
                <c:pt idx="14">
                  <c:v>Spania</c:v>
                </c:pt>
                <c:pt idx="15">
                  <c:v>Norge</c:v>
                </c:pt>
                <c:pt idx="16">
                  <c:v>Østerrike</c:v>
                </c:pt>
                <c:pt idx="17">
                  <c:v>Tsjekkia</c:v>
                </c:pt>
                <c:pt idx="18">
                  <c:v>Portugal</c:v>
                </c:pt>
                <c:pt idx="19">
                  <c:v>Australia</c:v>
                </c:pt>
                <c:pt idx="20">
                  <c:v>Italia</c:v>
                </c:pt>
              </c:strCache>
            </c:strRef>
          </c:cat>
          <c:val>
            <c:numRef>
              <c:f>'Ark1'!$B$2:$B$22</c:f>
              <c:numCache>
                <c:formatCode>0</c:formatCode>
                <c:ptCount val="21"/>
                <c:pt idx="0">
                  <c:v>94.736842105263165</c:v>
                </c:pt>
                <c:pt idx="1">
                  <c:v>89.473684210526315</c:v>
                </c:pt>
                <c:pt idx="2">
                  <c:v>87.719298245614027</c:v>
                </c:pt>
                <c:pt idx="3">
                  <c:v>78.947368421052616</c:v>
                </c:pt>
                <c:pt idx="4">
                  <c:v>77.192982456140342</c:v>
                </c:pt>
                <c:pt idx="5">
                  <c:v>70.175438596491219</c:v>
                </c:pt>
                <c:pt idx="6">
                  <c:v>68.421052631578945</c:v>
                </c:pt>
                <c:pt idx="7">
                  <c:v>64.912280701754383</c:v>
                </c:pt>
                <c:pt idx="8">
                  <c:v>63.157894736842103</c:v>
                </c:pt>
                <c:pt idx="9">
                  <c:v>51.403508771929822</c:v>
                </c:pt>
                <c:pt idx="10">
                  <c:v>42.105263157894733</c:v>
                </c:pt>
                <c:pt idx="11">
                  <c:v>42.105263157894733</c:v>
                </c:pt>
                <c:pt idx="12">
                  <c:v>40.350877192982452</c:v>
                </c:pt>
                <c:pt idx="13">
                  <c:v>36.842105263157897</c:v>
                </c:pt>
                <c:pt idx="14">
                  <c:v>35.087719298245609</c:v>
                </c:pt>
                <c:pt idx="15">
                  <c:v>33.333333333333329</c:v>
                </c:pt>
                <c:pt idx="16">
                  <c:v>33.333333333333329</c:v>
                </c:pt>
                <c:pt idx="17">
                  <c:v>22.807017543859647</c:v>
                </c:pt>
                <c:pt idx="18">
                  <c:v>19.298245614035086</c:v>
                </c:pt>
                <c:pt idx="19">
                  <c:v>15.789473684210526</c:v>
                </c:pt>
                <c:pt idx="20">
                  <c:v>12.280701754385964</c:v>
                </c:pt>
              </c:numCache>
            </c:numRef>
          </c:val>
          <c:extLst>
            <c:ext xmlns:c16="http://schemas.microsoft.com/office/drawing/2014/chart" uri="{C3380CC4-5D6E-409C-BE32-E72D297353CC}">
              <c16:uniqueId val="{0000000A-0E66-4CB4-BB85-7B6395B48C35}"/>
            </c:ext>
          </c:extLst>
        </c:ser>
        <c:dLbls>
          <c:dLblPos val="outEnd"/>
          <c:showLegendKey val="0"/>
          <c:showVal val="1"/>
          <c:showCatName val="0"/>
          <c:showSerName val="0"/>
          <c:showPercent val="0"/>
          <c:showBubbleSize val="0"/>
        </c:dLbls>
        <c:gapWidth val="219"/>
        <c:overlap val="-27"/>
        <c:axId val="1913698272"/>
        <c:axId val="1913714112"/>
      </c:barChart>
      <c:catAx>
        <c:axId val="191369827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mn-lt"/>
                <a:ea typeface="+mn-ea"/>
                <a:cs typeface="+mn-cs"/>
              </a:defRPr>
            </a:pPr>
            <a:endParaRPr lang="nb-NO"/>
          </a:p>
        </c:txPr>
        <c:crossAx val="1913714112"/>
        <c:crosses val="autoZero"/>
        <c:auto val="1"/>
        <c:lblAlgn val="ctr"/>
        <c:lblOffset val="100"/>
        <c:noMultiLvlLbl val="0"/>
      </c:catAx>
      <c:valAx>
        <c:axId val="1913714112"/>
        <c:scaling>
          <c:orientation val="minMax"/>
          <c:max val="100"/>
        </c:scaling>
        <c:delete val="1"/>
        <c:axPos val="l"/>
        <c:numFmt formatCode="0" sourceLinked="1"/>
        <c:majorTickMark val="none"/>
        <c:minorTickMark val="none"/>
        <c:tickLblPos val="nextTo"/>
        <c:crossAx val="1913698272"/>
        <c:crosses val="autoZero"/>
        <c:crossBetween val="between"/>
        <c:majorUnit val="2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sz="1600">
          <a:solidFill>
            <a:sysClr val="windowText" lastClr="000000"/>
          </a:solidFill>
        </a:defRPr>
      </a:pPr>
      <a:endParaRPr lang="nb-NO"/>
    </a:p>
  </c:txPr>
  <c:externalData r:id="rId4">
    <c:autoUpdate val="0"/>
  </c:externalData>
  <c:userShapes r:id="rId5"/>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'Ark1'!$B$1</c:f>
              <c:strCache>
                <c:ptCount val="1"/>
                <c:pt idx="0">
                  <c:v>Salg</c:v>
                </c:pt>
              </c:strCache>
            </c:strRef>
          </c:tx>
          <c:spPr>
            <a:solidFill>
              <a:schemeClr val="bg1"/>
            </a:solidFill>
            <a:ln>
              <a:noFill/>
            </a:ln>
          </c:spPr>
          <c:dPt>
            <c:idx val="0"/>
            <c:bubble3D val="0"/>
            <c:spPr>
              <a:solidFill>
                <a:srgbClr val="FFC000"/>
              </a:solidFill>
              <a:ln w="19050">
                <a:noFill/>
              </a:ln>
              <a:effectLst/>
            </c:spPr>
            <c:extLst>
              <c:ext xmlns:c16="http://schemas.microsoft.com/office/drawing/2014/chart" uri="{C3380CC4-5D6E-409C-BE32-E72D297353CC}">
                <c16:uniqueId val="{00000001-7D17-44D2-88AB-4A0242AF84D0}"/>
              </c:ext>
            </c:extLst>
          </c:dPt>
          <c:dPt>
            <c:idx val="1"/>
            <c:bubble3D val="0"/>
            <c:spPr>
              <a:solidFill>
                <a:srgbClr val="FFC000"/>
              </a:solidFill>
              <a:ln w="19050">
                <a:noFill/>
              </a:ln>
              <a:effectLst/>
            </c:spPr>
            <c:extLst>
              <c:ext xmlns:c16="http://schemas.microsoft.com/office/drawing/2014/chart" uri="{C3380CC4-5D6E-409C-BE32-E72D297353CC}">
                <c16:uniqueId val="{00000003-7D17-44D2-88AB-4A0242AF84D0}"/>
              </c:ext>
            </c:extLst>
          </c:dPt>
          <c:dPt>
            <c:idx val="2"/>
            <c:bubble3D val="0"/>
            <c:spPr>
              <a:solidFill>
                <a:schemeClr val="bg1"/>
              </a:solidFill>
              <a:ln w="19050">
                <a:noFill/>
              </a:ln>
              <a:effectLst/>
            </c:spPr>
            <c:extLst>
              <c:ext xmlns:c16="http://schemas.microsoft.com/office/drawing/2014/chart" uri="{C3380CC4-5D6E-409C-BE32-E72D297353CC}">
                <c16:uniqueId val="{00000005-7D17-44D2-88AB-4A0242AF84D0}"/>
              </c:ext>
            </c:extLst>
          </c:dPt>
          <c:cat>
            <c:strRef>
              <c:f>'Ark1'!$A$2:$A$4</c:f>
              <c:strCache>
                <c:ptCount val="1"/>
                <c:pt idx="0">
                  <c:v>Score</c:v>
                </c:pt>
              </c:strCache>
            </c:strRef>
          </c:cat>
          <c:val>
            <c:numRef>
              <c:f>'Ark1'!$B$2:$B$4</c:f>
              <c:numCache>
                <c:formatCode>General</c:formatCode>
                <c:ptCount val="3"/>
                <c:pt idx="0">
                  <c:v>21.4</c:v>
                </c:pt>
                <c:pt idx="1">
                  <c:v>21.4</c:v>
                </c:pt>
                <c:pt idx="2">
                  <c:v>57.199999999999996</c:v>
                </c:pt>
              </c:numCache>
            </c:numRef>
          </c:val>
          <c:extLst>
            <c:ext xmlns:c16="http://schemas.microsoft.com/office/drawing/2014/chart" uri="{C3380CC4-5D6E-409C-BE32-E72D297353CC}">
              <c16:uniqueId val="{00000006-7D17-44D2-88AB-4A0242AF84D0}"/>
            </c:ext>
          </c:extLst>
        </c:ser>
        <c:ser>
          <c:idx val="1"/>
          <c:order val="1"/>
          <c:tx>
            <c:strRef>
              <c:f>'Ark1'!#REF!</c:f>
              <c:strCache>
                <c:ptCount val="1"/>
                <c:pt idx="0">
                  <c:v>#REF!</c:v>
                </c:pt>
              </c:strCache>
            </c:strRef>
          </c:tx>
          <c:spPr>
            <a:ln>
              <a:noFill/>
            </a:ln>
          </c:spPr>
          <c:dPt>
            <c:idx val="0"/>
            <c:bubble3D val="0"/>
            <c:spPr>
              <a:noFill/>
              <a:ln w="19050">
                <a:noFill/>
              </a:ln>
              <a:effectLst/>
            </c:spPr>
            <c:extLst>
              <c:ext xmlns:c16="http://schemas.microsoft.com/office/drawing/2014/chart" uri="{C3380CC4-5D6E-409C-BE32-E72D297353CC}">
                <c16:uniqueId val="{00000008-7D17-44D2-88AB-4A0242AF84D0}"/>
              </c:ext>
            </c:extLst>
          </c:dPt>
          <c:dPt>
            <c:idx val="1"/>
            <c:bubble3D val="0"/>
            <c:spPr>
              <a:solidFill>
                <a:srgbClr val="C00000"/>
              </a:solidFill>
              <a:ln w="19050">
                <a:noFill/>
              </a:ln>
              <a:effectLst/>
            </c:spPr>
            <c:extLst>
              <c:ext xmlns:c16="http://schemas.microsoft.com/office/drawing/2014/chart" uri="{C3380CC4-5D6E-409C-BE32-E72D297353CC}">
                <c16:uniqueId val="{0000000A-7D17-44D2-88AB-4A0242AF84D0}"/>
              </c:ext>
            </c:extLst>
          </c:dPt>
          <c:dPt>
            <c:idx val="2"/>
            <c:bubble3D val="0"/>
            <c:spPr>
              <a:noFill/>
              <a:ln w="19050">
                <a:noFill/>
              </a:ln>
              <a:effectLst/>
            </c:spPr>
            <c:extLst>
              <c:ext xmlns:c16="http://schemas.microsoft.com/office/drawing/2014/chart" uri="{C3380CC4-5D6E-409C-BE32-E72D297353CC}">
                <c16:uniqueId val="{0000000C-7D17-44D2-88AB-4A0242AF84D0}"/>
              </c:ext>
            </c:extLst>
          </c:dPt>
          <c:cat>
            <c:strRef>
              <c:f>'Ark1'!$A$2:$A$4</c:f>
              <c:strCache>
                <c:ptCount val="1"/>
                <c:pt idx="0">
                  <c:v>Score</c:v>
                </c:pt>
              </c:strCache>
            </c:strRef>
          </c:cat>
          <c:val>
            <c:numRef>
              <c:f>'Ark1'!#REF!</c:f>
              <c:numCache>
                <c:formatCode>General</c:formatCode>
                <c:ptCount val="1"/>
                <c:pt idx="0">
                  <c:v>1</c:v>
                </c:pt>
              </c:numCache>
            </c:numRef>
          </c:val>
          <c:extLst>
            <c:ext xmlns:c16="http://schemas.microsoft.com/office/drawing/2014/chart" uri="{C3380CC4-5D6E-409C-BE32-E72D297353CC}">
              <c16:uniqueId val="{0000000D-7D17-44D2-88AB-4A0242AF84D0}"/>
            </c:ext>
          </c:extLst>
        </c:ser>
        <c:dLbls>
          <c:showLegendKey val="0"/>
          <c:showVal val="0"/>
          <c:showCatName val="0"/>
          <c:showSerName val="0"/>
          <c:showPercent val="0"/>
          <c:showBubbleSize val="0"/>
          <c:showLeaderLines val="1"/>
        </c:dLbls>
        <c:firstSliceAng val="0"/>
        <c:holeSize val="4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'Ark1'!$B$1</c:f>
              <c:strCache>
                <c:ptCount val="1"/>
                <c:pt idx="0">
                  <c:v>Salg</c:v>
                </c:pt>
              </c:strCache>
            </c:strRef>
          </c:tx>
          <c:spPr>
            <a:solidFill>
              <a:schemeClr val="bg1"/>
            </a:solidFill>
            <a:ln>
              <a:noFill/>
            </a:ln>
          </c:spPr>
          <c:dPt>
            <c:idx val="0"/>
            <c:bubble3D val="0"/>
            <c:spPr>
              <a:solidFill>
                <a:srgbClr val="FFC000"/>
              </a:solidFill>
              <a:ln w="19050">
                <a:noFill/>
              </a:ln>
              <a:effectLst/>
            </c:spPr>
            <c:extLst>
              <c:ext xmlns:c16="http://schemas.microsoft.com/office/drawing/2014/chart" uri="{C3380CC4-5D6E-409C-BE32-E72D297353CC}">
                <c16:uniqueId val="{00000001-0D26-4627-9437-C797F035350B}"/>
              </c:ext>
            </c:extLst>
          </c:dPt>
          <c:dPt>
            <c:idx val="1"/>
            <c:bubble3D val="0"/>
            <c:spPr>
              <a:solidFill>
                <a:srgbClr val="FFC000"/>
              </a:solidFill>
              <a:ln w="19050">
                <a:noFill/>
              </a:ln>
              <a:effectLst/>
            </c:spPr>
            <c:extLst>
              <c:ext xmlns:c16="http://schemas.microsoft.com/office/drawing/2014/chart" uri="{C3380CC4-5D6E-409C-BE32-E72D297353CC}">
                <c16:uniqueId val="{00000003-0D26-4627-9437-C797F035350B}"/>
              </c:ext>
            </c:extLst>
          </c:dPt>
          <c:dPt>
            <c:idx val="2"/>
            <c:bubble3D val="0"/>
            <c:spPr>
              <a:solidFill>
                <a:schemeClr val="bg1"/>
              </a:solidFill>
              <a:ln w="19050">
                <a:noFill/>
              </a:ln>
              <a:effectLst/>
            </c:spPr>
            <c:extLst>
              <c:ext xmlns:c16="http://schemas.microsoft.com/office/drawing/2014/chart" uri="{C3380CC4-5D6E-409C-BE32-E72D297353CC}">
                <c16:uniqueId val="{00000005-0D26-4627-9437-C797F035350B}"/>
              </c:ext>
            </c:extLst>
          </c:dPt>
          <c:cat>
            <c:strRef>
              <c:f>'Ark1'!$A$2:$A$4</c:f>
              <c:strCache>
                <c:ptCount val="1"/>
                <c:pt idx="0">
                  <c:v>Score</c:v>
                </c:pt>
              </c:strCache>
            </c:strRef>
          </c:cat>
          <c:val>
            <c:numRef>
              <c:f>'Ark1'!$B$2:$B$4</c:f>
              <c:numCache>
                <c:formatCode>General</c:formatCode>
                <c:ptCount val="3"/>
                <c:pt idx="0">
                  <c:v>24.5</c:v>
                </c:pt>
                <c:pt idx="1">
                  <c:v>24.5</c:v>
                </c:pt>
                <c:pt idx="2">
                  <c:v>51</c:v>
                </c:pt>
              </c:numCache>
            </c:numRef>
          </c:val>
          <c:extLst>
            <c:ext xmlns:c16="http://schemas.microsoft.com/office/drawing/2014/chart" uri="{C3380CC4-5D6E-409C-BE32-E72D297353CC}">
              <c16:uniqueId val="{00000006-0D26-4627-9437-C797F035350B}"/>
            </c:ext>
          </c:extLst>
        </c:ser>
        <c:ser>
          <c:idx val="1"/>
          <c:order val="1"/>
          <c:tx>
            <c:strRef>
              <c:f>'Ark1'!#REF!</c:f>
              <c:strCache>
                <c:ptCount val="1"/>
                <c:pt idx="0">
                  <c:v>#REF!</c:v>
                </c:pt>
              </c:strCache>
            </c:strRef>
          </c:tx>
          <c:spPr>
            <a:ln>
              <a:noFill/>
            </a:ln>
          </c:spPr>
          <c:dPt>
            <c:idx val="0"/>
            <c:bubble3D val="0"/>
            <c:spPr>
              <a:noFill/>
              <a:ln w="19050">
                <a:noFill/>
              </a:ln>
              <a:effectLst/>
            </c:spPr>
            <c:extLst>
              <c:ext xmlns:c16="http://schemas.microsoft.com/office/drawing/2014/chart" uri="{C3380CC4-5D6E-409C-BE32-E72D297353CC}">
                <c16:uniqueId val="{00000008-0D26-4627-9437-C797F035350B}"/>
              </c:ext>
            </c:extLst>
          </c:dPt>
          <c:dPt>
            <c:idx val="1"/>
            <c:bubble3D val="0"/>
            <c:spPr>
              <a:solidFill>
                <a:srgbClr val="C00000"/>
              </a:solidFill>
              <a:ln w="19050">
                <a:noFill/>
              </a:ln>
              <a:effectLst/>
            </c:spPr>
            <c:extLst>
              <c:ext xmlns:c16="http://schemas.microsoft.com/office/drawing/2014/chart" uri="{C3380CC4-5D6E-409C-BE32-E72D297353CC}">
                <c16:uniqueId val="{0000000A-0D26-4627-9437-C797F035350B}"/>
              </c:ext>
            </c:extLst>
          </c:dPt>
          <c:dPt>
            <c:idx val="2"/>
            <c:bubble3D val="0"/>
            <c:spPr>
              <a:noFill/>
              <a:ln w="19050">
                <a:noFill/>
              </a:ln>
              <a:effectLst/>
            </c:spPr>
            <c:extLst>
              <c:ext xmlns:c16="http://schemas.microsoft.com/office/drawing/2014/chart" uri="{C3380CC4-5D6E-409C-BE32-E72D297353CC}">
                <c16:uniqueId val="{0000000C-0D26-4627-9437-C797F035350B}"/>
              </c:ext>
            </c:extLst>
          </c:dPt>
          <c:cat>
            <c:strRef>
              <c:f>'Ark1'!$A$2:$A$4</c:f>
              <c:strCache>
                <c:ptCount val="1"/>
                <c:pt idx="0">
                  <c:v>Score</c:v>
                </c:pt>
              </c:strCache>
            </c:strRef>
          </c:cat>
          <c:val>
            <c:numRef>
              <c:f>'Ark1'!#REF!</c:f>
              <c:numCache>
                <c:formatCode>General</c:formatCode>
                <c:ptCount val="1"/>
                <c:pt idx="0">
                  <c:v>1</c:v>
                </c:pt>
              </c:numCache>
            </c:numRef>
          </c:val>
          <c:extLst>
            <c:ext xmlns:c16="http://schemas.microsoft.com/office/drawing/2014/chart" uri="{C3380CC4-5D6E-409C-BE32-E72D297353CC}">
              <c16:uniqueId val="{0000000D-0D26-4627-9437-C797F035350B}"/>
            </c:ext>
          </c:extLst>
        </c:ser>
        <c:dLbls>
          <c:showLegendKey val="0"/>
          <c:showVal val="0"/>
          <c:showCatName val="0"/>
          <c:showSerName val="0"/>
          <c:showPercent val="0"/>
          <c:showBubbleSize val="0"/>
          <c:showLeaderLines val="1"/>
        </c:dLbls>
        <c:firstSliceAng val="0"/>
        <c:holeSize val="4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'Ark1'!$B$1</c:f>
              <c:strCache>
                <c:ptCount val="1"/>
                <c:pt idx="0">
                  <c:v>Salg</c:v>
                </c:pt>
              </c:strCache>
            </c:strRef>
          </c:tx>
          <c:spPr>
            <a:solidFill>
              <a:schemeClr val="bg1"/>
            </a:solidFill>
            <a:ln>
              <a:noFill/>
            </a:ln>
          </c:spPr>
          <c:dPt>
            <c:idx val="0"/>
            <c:bubble3D val="0"/>
            <c:spPr>
              <a:solidFill>
                <a:srgbClr val="49A942"/>
              </a:solidFill>
              <a:ln w="19050">
                <a:noFill/>
              </a:ln>
              <a:effectLst/>
            </c:spPr>
            <c:extLst>
              <c:ext xmlns:c16="http://schemas.microsoft.com/office/drawing/2014/chart" uri="{C3380CC4-5D6E-409C-BE32-E72D297353CC}">
                <c16:uniqueId val="{00000001-F8C9-4D2A-9745-E34EAA750BC7}"/>
              </c:ext>
            </c:extLst>
          </c:dPt>
          <c:dPt>
            <c:idx val="1"/>
            <c:bubble3D val="0"/>
            <c:spPr>
              <a:solidFill>
                <a:srgbClr val="49A942"/>
              </a:solidFill>
              <a:ln w="19050">
                <a:noFill/>
              </a:ln>
              <a:effectLst/>
            </c:spPr>
            <c:extLst>
              <c:ext xmlns:c16="http://schemas.microsoft.com/office/drawing/2014/chart" uri="{C3380CC4-5D6E-409C-BE32-E72D297353CC}">
                <c16:uniqueId val="{00000003-F8C9-4D2A-9745-E34EAA750BC7}"/>
              </c:ext>
            </c:extLst>
          </c:dPt>
          <c:dPt>
            <c:idx val="2"/>
            <c:bubble3D val="0"/>
            <c:spPr>
              <a:solidFill>
                <a:schemeClr val="bg1"/>
              </a:solidFill>
              <a:ln w="19050">
                <a:noFill/>
              </a:ln>
              <a:effectLst/>
            </c:spPr>
            <c:extLst>
              <c:ext xmlns:c16="http://schemas.microsoft.com/office/drawing/2014/chart" uri="{C3380CC4-5D6E-409C-BE32-E72D297353CC}">
                <c16:uniqueId val="{00000005-F8C9-4D2A-9745-E34EAA750BC7}"/>
              </c:ext>
            </c:extLst>
          </c:dPt>
          <c:cat>
            <c:strRef>
              <c:f>'Ark1'!$A$2:$A$4</c:f>
              <c:strCache>
                <c:ptCount val="1"/>
                <c:pt idx="0">
                  <c:v>Score</c:v>
                </c:pt>
              </c:strCache>
            </c:strRef>
          </c:cat>
          <c:val>
            <c:numRef>
              <c:f>'Ark1'!$B$2:$B$4</c:f>
              <c:numCache>
                <c:formatCode>General</c:formatCode>
                <c:ptCount val="3"/>
                <c:pt idx="0">
                  <c:v>42.5</c:v>
                </c:pt>
                <c:pt idx="1">
                  <c:v>42.5</c:v>
                </c:pt>
                <c:pt idx="2">
                  <c:v>15</c:v>
                </c:pt>
              </c:numCache>
            </c:numRef>
          </c:val>
          <c:extLst>
            <c:ext xmlns:c16="http://schemas.microsoft.com/office/drawing/2014/chart" uri="{C3380CC4-5D6E-409C-BE32-E72D297353CC}">
              <c16:uniqueId val="{00000006-F8C9-4D2A-9745-E34EAA750BC7}"/>
            </c:ext>
          </c:extLst>
        </c:ser>
        <c:ser>
          <c:idx val="1"/>
          <c:order val="1"/>
          <c:tx>
            <c:strRef>
              <c:f>'Ark1'!#REF!</c:f>
              <c:strCache>
                <c:ptCount val="1"/>
                <c:pt idx="0">
                  <c:v>#REF!</c:v>
                </c:pt>
              </c:strCache>
            </c:strRef>
          </c:tx>
          <c:spPr>
            <a:ln>
              <a:noFill/>
            </a:ln>
          </c:spPr>
          <c:dPt>
            <c:idx val="0"/>
            <c:bubble3D val="0"/>
            <c:spPr>
              <a:noFill/>
              <a:ln w="19050">
                <a:noFill/>
              </a:ln>
              <a:effectLst/>
            </c:spPr>
            <c:extLst>
              <c:ext xmlns:c16="http://schemas.microsoft.com/office/drawing/2014/chart" uri="{C3380CC4-5D6E-409C-BE32-E72D297353CC}">
                <c16:uniqueId val="{00000008-F8C9-4D2A-9745-E34EAA750BC7}"/>
              </c:ext>
            </c:extLst>
          </c:dPt>
          <c:dPt>
            <c:idx val="1"/>
            <c:bubble3D val="0"/>
            <c:spPr>
              <a:solidFill>
                <a:srgbClr val="C00000"/>
              </a:solidFill>
              <a:ln w="19050">
                <a:noFill/>
              </a:ln>
              <a:effectLst/>
            </c:spPr>
            <c:extLst>
              <c:ext xmlns:c16="http://schemas.microsoft.com/office/drawing/2014/chart" uri="{C3380CC4-5D6E-409C-BE32-E72D297353CC}">
                <c16:uniqueId val="{0000000A-F8C9-4D2A-9745-E34EAA750BC7}"/>
              </c:ext>
            </c:extLst>
          </c:dPt>
          <c:dPt>
            <c:idx val="2"/>
            <c:bubble3D val="0"/>
            <c:spPr>
              <a:noFill/>
              <a:ln w="19050">
                <a:noFill/>
              </a:ln>
              <a:effectLst/>
            </c:spPr>
            <c:extLst>
              <c:ext xmlns:c16="http://schemas.microsoft.com/office/drawing/2014/chart" uri="{C3380CC4-5D6E-409C-BE32-E72D297353CC}">
                <c16:uniqueId val="{0000000C-F8C9-4D2A-9745-E34EAA750BC7}"/>
              </c:ext>
            </c:extLst>
          </c:dPt>
          <c:cat>
            <c:strRef>
              <c:f>'Ark1'!$A$2:$A$4</c:f>
              <c:strCache>
                <c:ptCount val="1"/>
                <c:pt idx="0">
                  <c:v>Score</c:v>
                </c:pt>
              </c:strCache>
            </c:strRef>
          </c:cat>
          <c:val>
            <c:numRef>
              <c:f>'Ark1'!#REF!</c:f>
              <c:numCache>
                <c:formatCode>General</c:formatCode>
                <c:ptCount val="1"/>
                <c:pt idx="0">
                  <c:v>1</c:v>
                </c:pt>
              </c:numCache>
            </c:numRef>
          </c:val>
          <c:extLst>
            <c:ext xmlns:c16="http://schemas.microsoft.com/office/drawing/2014/chart" uri="{C3380CC4-5D6E-409C-BE32-E72D297353CC}">
              <c16:uniqueId val="{0000000D-F8C9-4D2A-9745-E34EAA750BC7}"/>
            </c:ext>
          </c:extLst>
        </c:ser>
        <c:dLbls>
          <c:showLegendKey val="0"/>
          <c:showVal val="0"/>
          <c:showCatName val="0"/>
          <c:showSerName val="0"/>
          <c:showPercent val="0"/>
          <c:showBubbleSize val="0"/>
          <c:showLeaderLines val="1"/>
        </c:dLbls>
        <c:firstSliceAng val="0"/>
        <c:holeSize val="4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'Ark1'!$B$1</c:f>
              <c:strCache>
                <c:ptCount val="1"/>
                <c:pt idx="0">
                  <c:v>Salg</c:v>
                </c:pt>
              </c:strCache>
            </c:strRef>
          </c:tx>
          <c:spPr>
            <a:solidFill>
              <a:schemeClr val="bg1"/>
            </a:solidFill>
            <a:ln>
              <a:noFill/>
            </a:ln>
          </c:spPr>
          <c:dPt>
            <c:idx val="0"/>
            <c:bubble3D val="0"/>
            <c:spPr>
              <a:solidFill>
                <a:srgbClr val="FFC000"/>
              </a:solidFill>
              <a:ln w="19050">
                <a:noFill/>
              </a:ln>
              <a:effectLst/>
            </c:spPr>
            <c:extLst>
              <c:ext xmlns:c16="http://schemas.microsoft.com/office/drawing/2014/chart" uri="{C3380CC4-5D6E-409C-BE32-E72D297353CC}">
                <c16:uniqueId val="{00000001-27DC-497D-BE27-2C7135ECFC15}"/>
              </c:ext>
            </c:extLst>
          </c:dPt>
          <c:dPt>
            <c:idx val="1"/>
            <c:bubble3D val="0"/>
            <c:spPr>
              <a:solidFill>
                <a:srgbClr val="FFC000"/>
              </a:solidFill>
              <a:ln w="19050">
                <a:noFill/>
              </a:ln>
              <a:effectLst/>
            </c:spPr>
            <c:extLst>
              <c:ext xmlns:c16="http://schemas.microsoft.com/office/drawing/2014/chart" uri="{C3380CC4-5D6E-409C-BE32-E72D297353CC}">
                <c16:uniqueId val="{00000003-27DC-497D-BE27-2C7135ECFC15}"/>
              </c:ext>
            </c:extLst>
          </c:dPt>
          <c:dPt>
            <c:idx val="2"/>
            <c:bubble3D val="0"/>
            <c:spPr>
              <a:solidFill>
                <a:schemeClr val="bg1"/>
              </a:solidFill>
              <a:ln w="19050">
                <a:noFill/>
              </a:ln>
              <a:effectLst/>
            </c:spPr>
            <c:extLst>
              <c:ext xmlns:c16="http://schemas.microsoft.com/office/drawing/2014/chart" uri="{C3380CC4-5D6E-409C-BE32-E72D297353CC}">
                <c16:uniqueId val="{00000005-27DC-497D-BE27-2C7135ECFC15}"/>
              </c:ext>
            </c:extLst>
          </c:dPt>
          <c:cat>
            <c:strRef>
              <c:f>'Ark1'!$A$2:$A$4</c:f>
              <c:strCache>
                <c:ptCount val="1"/>
                <c:pt idx="0">
                  <c:v>Score</c:v>
                </c:pt>
              </c:strCache>
            </c:strRef>
          </c:cat>
          <c:val>
            <c:numRef>
              <c:f>'Ark1'!$B$2:$B$4</c:f>
              <c:numCache>
                <c:formatCode>General</c:formatCode>
                <c:ptCount val="3"/>
                <c:pt idx="0">
                  <c:v>25</c:v>
                </c:pt>
                <c:pt idx="1">
                  <c:v>25</c:v>
                </c:pt>
                <c:pt idx="2">
                  <c:v>50</c:v>
                </c:pt>
              </c:numCache>
            </c:numRef>
          </c:val>
          <c:extLst>
            <c:ext xmlns:c16="http://schemas.microsoft.com/office/drawing/2014/chart" uri="{C3380CC4-5D6E-409C-BE32-E72D297353CC}">
              <c16:uniqueId val="{00000006-27DC-497D-BE27-2C7135ECFC15}"/>
            </c:ext>
          </c:extLst>
        </c:ser>
        <c:ser>
          <c:idx val="1"/>
          <c:order val="1"/>
          <c:tx>
            <c:strRef>
              <c:f>'Ark1'!#REF!</c:f>
              <c:strCache>
                <c:ptCount val="1"/>
                <c:pt idx="0">
                  <c:v>#REF!</c:v>
                </c:pt>
              </c:strCache>
            </c:strRef>
          </c:tx>
          <c:spPr>
            <a:ln>
              <a:noFill/>
            </a:ln>
          </c:spPr>
          <c:dPt>
            <c:idx val="0"/>
            <c:bubble3D val="0"/>
            <c:spPr>
              <a:noFill/>
              <a:ln w="19050">
                <a:noFill/>
              </a:ln>
              <a:effectLst/>
            </c:spPr>
            <c:extLst>
              <c:ext xmlns:c16="http://schemas.microsoft.com/office/drawing/2014/chart" uri="{C3380CC4-5D6E-409C-BE32-E72D297353CC}">
                <c16:uniqueId val="{00000008-27DC-497D-BE27-2C7135ECFC15}"/>
              </c:ext>
            </c:extLst>
          </c:dPt>
          <c:dPt>
            <c:idx val="1"/>
            <c:bubble3D val="0"/>
            <c:spPr>
              <a:solidFill>
                <a:srgbClr val="C00000"/>
              </a:solidFill>
              <a:ln w="19050">
                <a:noFill/>
              </a:ln>
              <a:effectLst/>
            </c:spPr>
            <c:extLst>
              <c:ext xmlns:c16="http://schemas.microsoft.com/office/drawing/2014/chart" uri="{C3380CC4-5D6E-409C-BE32-E72D297353CC}">
                <c16:uniqueId val="{0000000A-27DC-497D-BE27-2C7135ECFC15}"/>
              </c:ext>
            </c:extLst>
          </c:dPt>
          <c:dPt>
            <c:idx val="2"/>
            <c:bubble3D val="0"/>
            <c:spPr>
              <a:noFill/>
              <a:ln w="19050">
                <a:noFill/>
              </a:ln>
              <a:effectLst/>
            </c:spPr>
            <c:extLst>
              <c:ext xmlns:c16="http://schemas.microsoft.com/office/drawing/2014/chart" uri="{C3380CC4-5D6E-409C-BE32-E72D297353CC}">
                <c16:uniqueId val="{0000000C-27DC-497D-BE27-2C7135ECFC15}"/>
              </c:ext>
            </c:extLst>
          </c:dPt>
          <c:cat>
            <c:strRef>
              <c:f>'Ark1'!$A$2:$A$4</c:f>
              <c:strCache>
                <c:ptCount val="1"/>
                <c:pt idx="0">
                  <c:v>Score</c:v>
                </c:pt>
              </c:strCache>
            </c:strRef>
          </c:cat>
          <c:val>
            <c:numRef>
              <c:f>'Ark1'!#REF!</c:f>
              <c:numCache>
                <c:formatCode>General</c:formatCode>
                <c:ptCount val="1"/>
                <c:pt idx="0">
                  <c:v>1</c:v>
                </c:pt>
              </c:numCache>
            </c:numRef>
          </c:val>
          <c:extLst>
            <c:ext xmlns:c16="http://schemas.microsoft.com/office/drawing/2014/chart" uri="{C3380CC4-5D6E-409C-BE32-E72D297353CC}">
              <c16:uniqueId val="{0000000D-27DC-497D-BE27-2C7135ECFC15}"/>
            </c:ext>
          </c:extLst>
        </c:ser>
        <c:dLbls>
          <c:showLegendKey val="0"/>
          <c:showVal val="0"/>
          <c:showCatName val="0"/>
          <c:showSerName val="0"/>
          <c:showPercent val="0"/>
          <c:showBubbleSize val="0"/>
          <c:showLeaderLines val="1"/>
        </c:dLbls>
        <c:firstSliceAng val="0"/>
        <c:holeSize val="4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'Ark1'!$B$1</c:f>
              <c:strCache>
                <c:ptCount val="1"/>
                <c:pt idx="0">
                  <c:v>Salg</c:v>
                </c:pt>
              </c:strCache>
            </c:strRef>
          </c:tx>
          <c:spPr>
            <a:solidFill>
              <a:schemeClr val="bg1"/>
            </a:solidFill>
            <a:ln>
              <a:noFill/>
            </a:ln>
          </c:spPr>
          <c:dPt>
            <c:idx val="0"/>
            <c:bubble3D val="0"/>
            <c:spPr>
              <a:solidFill>
                <a:srgbClr val="DC4405"/>
              </a:solidFill>
              <a:ln w="19050">
                <a:noFill/>
              </a:ln>
              <a:effectLst/>
            </c:spPr>
            <c:extLst>
              <c:ext xmlns:c16="http://schemas.microsoft.com/office/drawing/2014/chart" uri="{C3380CC4-5D6E-409C-BE32-E72D297353CC}">
                <c16:uniqueId val="{00000001-83B6-4A94-AAC0-ADB632658706}"/>
              </c:ext>
            </c:extLst>
          </c:dPt>
          <c:dPt>
            <c:idx val="1"/>
            <c:bubble3D val="0"/>
            <c:spPr>
              <a:solidFill>
                <a:srgbClr val="DC4405"/>
              </a:solidFill>
              <a:ln w="19050">
                <a:noFill/>
              </a:ln>
              <a:effectLst/>
            </c:spPr>
            <c:extLst>
              <c:ext xmlns:c16="http://schemas.microsoft.com/office/drawing/2014/chart" uri="{C3380CC4-5D6E-409C-BE32-E72D297353CC}">
                <c16:uniqueId val="{00000003-83B6-4A94-AAC0-ADB632658706}"/>
              </c:ext>
            </c:extLst>
          </c:dPt>
          <c:dPt>
            <c:idx val="2"/>
            <c:bubble3D val="0"/>
            <c:spPr>
              <a:solidFill>
                <a:schemeClr val="bg1"/>
              </a:solidFill>
              <a:ln w="19050">
                <a:noFill/>
              </a:ln>
              <a:effectLst/>
            </c:spPr>
            <c:extLst>
              <c:ext xmlns:c16="http://schemas.microsoft.com/office/drawing/2014/chart" uri="{C3380CC4-5D6E-409C-BE32-E72D297353CC}">
                <c16:uniqueId val="{00000005-83B6-4A94-AAC0-ADB632658706}"/>
              </c:ext>
            </c:extLst>
          </c:dPt>
          <c:cat>
            <c:strRef>
              <c:f>'Ark1'!$A$2:$A$4</c:f>
              <c:strCache>
                <c:ptCount val="1"/>
                <c:pt idx="0">
                  <c:v>Score</c:v>
                </c:pt>
              </c:strCache>
            </c:strRef>
          </c:cat>
          <c:val>
            <c:numRef>
              <c:f>'Ark1'!$B$2:$B$4</c:f>
              <c:numCache>
                <c:formatCode>General</c:formatCode>
                <c:ptCount val="3"/>
                <c:pt idx="0">
                  <c:v>5</c:v>
                </c:pt>
                <c:pt idx="1">
                  <c:v>5</c:v>
                </c:pt>
                <c:pt idx="2">
                  <c:v>90</c:v>
                </c:pt>
              </c:numCache>
            </c:numRef>
          </c:val>
          <c:extLst>
            <c:ext xmlns:c16="http://schemas.microsoft.com/office/drawing/2014/chart" uri="{C3380CC4-5D6E-409C-BE32-E72D297353CC}">
              <c16:uniqueId val="{00000006-83B6-4A94-AAC0-ADB632658706}"/>
            </c:ext>
          </c:extLst>
        </c:ser>
        <c:ser>
          <c:idx val="1"/>
          <c:order val="1"/>
          <c:tx>
            <c:strRef>
              <c:f>'Ark1'!#REF!</c:f>
              <c:strCache>
                <c:ptCount val="1"/>
                <c:pt idx="0">
                  <c:v>#REF!</c:v>
                </c:pt>
              </c:strCache>
            </c:strRef>
          </c:tx>
          <c:spPr>
            <a:ln>
              <a:noFill/>
            </a:ln>
          </c:spPr>
          <c:dPt>
            <c:idx val="0"/>
            <c:bubble3D val="0"/>
            <c:spPr>
              <a:noFill/>
              <a:ln w="19050">
                <a:noFill/>
              </a:ln>
              <a:effectLst/>
            </c:spPr>
            <c:extLst>
              <c:ext xmlns:c16="http://schemas.microsoft.com/office/drawing/2014/chart" uri="{C3380CC4-5D6E-409C-BE32-E72D297353CC}">
                <c16:uniqueId val="{00000008-83B6-4A94-AAC0-ADB632658706}"/>
              </c:ext>
            </c:extLst>
          </c:dPt>
          <c:dPt>
            <c:idx val="1"/>
            <c:bubble3D val="0"/>
            <c:spPr>
              <a:solidFill>
                <a:srgbClr val="C00000"/>
              </a:solidFill>
              <a:ln w="19050">
                <a:noFill/>
              </a:ln>
              <a:effectLst/>
            </c:spPr>
            <c:extLst>
              <c:ext xmlns:c16="http://schemas.microsoft.com/office/drawing/2014/chart" uri="{C3380CC4-5D6E-409C-BE32-E72D297353CC}">
                <c16:uniqueId val="{0000000A-83B6-4A94-AAC0-ADB632658706}"/>
              </c:ext>
            </c:extLst>
          </c:dPt>
          <c:dPt>
            <c:idx val="2"/>
            <c:bubble3D val="0"/>
            <c:spPr>
              <a:noFill/>
              <a:ln w="19050">
                <a:noFill/>
              </a:ln>
              <a:effectLst/>
            </c:spPr>
            <c:extLst>
              <c:ext xmlns:c16="http://schemas.microsoft.com/office/drawing/2014/chart" uri="{C3380CC4-5D6E-409C-BE32-E72D297353CC}">
                <c16:uniqueId val="{0000000C-83B6-4A94-AAC0-ADB632658706}"/>
              </c:ext>
            </c:extLst>
          </c:dPt>
          <c:cat>
            <c:strRef>
              <c:f>'Ark1'!$A$2:$A$4</c:f>
              <c:strCache>
                <c:ptCount val="1"/>
                <c:pt idx="0">
                  <c:v>Score</c:v>
                </c:pt>
              </c:strCache>
            </c:strRef>
          </c:cat>
          <c:val>
            <c:numRef>
              <c:f>'Ark1'!#REF!</c:f>
              <c:numCache>
                <c:formatCode>General</c:formatCode>
                <c:ptCount val="1"/>
                <c:pt idx="0">
                  <c:v>1</c:v>
                </c:pt>
              </c:numCache>
            </c:numRef>
          </c:val>
          <c:extLst>
            <c:ext xmlns:c16="http://schemas.microsoft.com/office/drawing/2014/chart" uri="{C3380CC4-5D6E-409C-BE32-E72D297353CC}">
              <c16:uniqueId val="{0000000D-83B6-4A94-AAC0-ADB632658706}"/>
            </c:ext>
          </c:extLst>
        </c:ser>
        <c:dLbls>
          <c:showLegendKey val="0"/>
          <c:showVal val="0"/>
          <c:showCatName val="0"/>
          <c:showSerName val="0"/>
          <c:showPercent val="0"/>
          <c:showBubbleSize val="0"/>
          <c:showLeaderLines val="1"/>
        </c:dLbls>
        <c:firstSliceAng val="0"/>
        <c:holeSize val="4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'Ark1'!$B$1</c:f>
              <c:strCache>
                <c:ptCount val="1"/>
                <c:pt idx="0">
                  <c:v>Salg</c:v>
                </c:pt>
              </c:strCache>
            </c:strRef>
          </c:tx>
          <c:spPr>
            <a:solidFill>
              <a:schemeClr val="bg1"/>
            </a:solidFill>
            <a:ln>
              <a:noFill/>
            </a:ln>
          </c:spPr>
          <c:dPt>
            <c:idx val="0"/>
            <c:bubble3D val="0"/>
            <c:spPr>
              <a:solidFill>
                <a:srgbClr val="FFC000"/>
              </a:solidFill>
              <a:ln w="19050">
                <a:noFill/>
              </a:ln>
              <a:effectLst/>
            </c:spPr>
            <c:extLst>
              <c:ext xmlns:c16="http://schemas.microsoft.com/office/drawing/2014/chart" uri="{C3380CC4-5D6E-409C-BE32-E72D297353CC}">
                <c16:uniqueId val="{00000001-BDEC-49FE-9519-35B26E234991}"/>
              </c:ext>
            </c:extLst>
          </c:dPt>
          <c:dPt>
            <c:idx val="1"/>
            <c:bubble3D val="0"/>
            <c:spPr>
              <a:solidFill>
                <a:srgbClr val="FFC000"/>
              </a:solidFill>
              <a:ln w="19050">
                <a:noFill/>
              </a:ln>
              <a:effectLst/>
            </c:spPr>
            <c:extLst>
              <c:ext xmlns:c16="http://schemas.microsoft.com/office/drawing/2014/chart" uri="{C3380CC4-5D6E-409C-BE32-E72D297353CC}">
                <c16:uniqueId val="{00000003-BDEC-49FE-9519-35B26E234991}"/>
              </c:ext>
            </c:extLst>
          </c:dPt>
          <c:dPt>
            <c:idx val="2"/>
            <c:bubble3D val="0"/>
            <c:spPr>
              <a:solidFill>
                <a:schemeClr val="bg1"/>
              </a:solidFill>
              <a:ln w="19050">
                <a:noFill/>
              </a:ln>
              <a:effectLst/>
            </c:spPr>
            <c:extLst>
              <c:ext xmlns:c16="http://schemas.microsoft.com/office/drawing/2014/chart" uri="{C3380CC4-5D6E-409C-BE32-E72D297353CC}">
                <c16:uniqueId val="{00000005-BDEC-49FE-9519-35B26E234991}"/>
              </c:ext>
            </c:extLst>
          </c:dPt>
          <c:cat>
            <c:strRef>
              <c:f>'Ark1'!$A$2:$A$4</c:f>
              <c:strCache>
                <c:ptCount val="1"/>
                <c:pt idx="0">
                  <c:v>Score</c:v>
                </c:pt>
              </c:strCache>
            </c:strRef>
          </c:cat>
          <c:val>
            <c:numRef>
              <c:f>'Ark1'!$B$2:$B$4</c:f>
              <c:numCache>
                <c:formatCode>General</c:formatCode>
                <c:ptCount val="3"/>
                <c:pt idx="0">
                  <c:v>30.15</c:v>
                </c:pt>
                <c:pt idx="1">
                  <c:v>30.15</c:v>
                </c:pt>
                <c:pt idx="2">
                  <c:v>39.699999999999996</c:v>
                </c:pt>
              </c:numCache>
            </c:numRef>
          </c:val>
          <c:extLst>
            <c:ext xmlns:c16="http://schemas.microsoft.com/office/drawing/2014/chart" uri="{C3380CC4-5D6E-409C-BE32-E72D297353CC}">
              <c16:uniqueId val="{00000006-BDEC-49FE-9519-35B26E234991}"/>
            </c:ext>
          </c:extLst>
        </c:ser>
        <c:ser>
          <c:idx val="1"/>
          <c:order val="1"/>
          <c:tx>
            <c:strRef>
              <c:f>'Ark1'!#REF!</c:f>
              <c:strCache>
                <c:ptCount val="1"/>
                <c:pt idx="0">
                  <c:v>#REF!</c:v>
                </c:pt>
              </c:strCache>
            </c:strRef>
          </c:tx>
          <c:spPr>
            <a:ln>
              <a:noFill/>
            </a:ln>
          </c:spPr>
          <c:dPt>
            <c:idx val="0"/>
            <c:bubble3D val="0"/>
            <c:spPr>
              <a:noFill/>
              <a:ln w="19050">
                <a:noFill/>
              </a:ln>
              <a:effectLst/>
            </c:spPr>
            <c:extLst>
              <c:ext xmlns:c16="http://schemas.microsoft.com/office/drawing/2014/chart" uri="{C3380CC4-5D6E-409C-BE32-E72D297353CC}">
                <c16:uniqueId val="{00000008-BDEC-49FE-9519-35B26E234991}"/>
              </c:ext>
            </c:extLst>
          </c:dPt>
          <c:dPt>
            <c:idx val="1"/>
            <c:bubble3D val="0"/>
            <c:spPr>
              <a:solidFill>
                <a:srgbClr val="DC4405"/>
              </a:solidFill>
              <a:ln w="19050">
                <a:noFill/>
              </a:ln>
              <a:effectLst/>
            </c:spPr>
            <c:extLst>
              <c:ext xmlns:c16="http://schemas.microsoft.com/office/drawing/2014/chart" uri="{C3380CC4-5D6E-409C-BE32-E72D297353CC}">
                <c16:uniqueId val="{0000000A-BDEC-49FE-9519-35B26E234991}"/>
              </c:ext>
            </c:extLst>
          </c:dPt>
          <c:dPt>
            <c:idx val="2"/>
            <c:bubble3D val="0"/>
            <c:spPr>
              <a:noFill/>
              <a:ln w="19050">
                <a:noFill/>
              </a:ln>
              <a:effectLst/>
            </c:spPr>
            <c:extLst>
              <c:ext xmlns:c16="http://schemas.microsoft.com/office/drawing/2014/chart" uri="{C3380CC4-5D6E-409C-BE32-E72D297353CC}">
                <c16:uniqueId val="{0000000C-BDEC-49FE-9519-35B26E234991}"/>
              </c:ext>
            </c:extLst>
          </c:dPt>
          <c:cat>
            <c:strRef>
              <c:f>'Ark1'!$A$2:$A$4</c:f>
              <c:strCache>
                <c:ptCount val="1"/>
                <c:pt idx="0">
                  <c:v>Score</c:v>
                </c:pt>
              </c:strCache>
            </c:strRef>
          </c:cat>
          <c:val>
            <c:numRef>
              <c:f>'Ark1'!#REF!</c:f>
              <c:numCache>
                <c:formatCode>General</c:formatCode>
                <c:ptCount val="1"/>
                <c:pt idx="0">
                  <c:v>1</c:v>
                </c:pt>
              </c:numCache>
            </c:numRef>
          </c:val>
          <c:extLst>
            <c:ext xmlns:c16="http://schemas.microsoft.com/office/drawing/2014/chart" uri="{C3380CC4-5D6E-409C-BE32-E72D297353CC}">
              <c16:uniqueId val="{0000000D-BDEC-49FE-9519-35B26E234991}"/>
            </c:ext>
          </c:extLst>
        </c:ser>
        <c:dLbls>
          <c:showLegendKey val="0"/>
          <c:showVal val="0"/>
          <c:showCatName val="0"/>
          <c:showSerName val="0"/>
          <c:showPercent val="0"/>
          <c:showBubbleSize val="0"/>
          <c:showLeaderLines val="1"/>
        </c:dLbls>
        <c:firstSliceAng val="0"/>
        <c:holeSize val="4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'Ark1'!$B$1</c:f>
              <c:strCache>
                <c:ptCount val="1"/>
                <c:pt idx="0">
                  <c:v>Salg</c:v>
                </c:pt>
              </c:strCache>
            </c:strRef>
          </c:tx>
          <c:spPr>
            <a:solidFill>
              <a:schemeClr val="bg1"/>
            </a:solidFill>
            <a:ln>
              <a:noFill/>
            </a:ln>
          </c:spPr>
          <c:dPt>
            <c:idx val="0"/>
            <c:bubble3D val="0"/>
            <c:spPr>
              <a:solidFill>
                <a:srgbClr val="FFC000"/>
              </a:solidFill>
              <a:ln w="19050">
                <a:noFill/>
              </a:ln>
              <a:effectLst/>
            </c:spPr>
            <c:extLst>
              <c:ext xmlns:c16="http://schemas.microsoft.com/office/drawing/2014/chart" uri="{C3380CC4-5D6E-409C-BE32-E72D297353CC}">
                <c16:uniqueId val="{00000001-6ADC-433C-A0D7-4CBD5ECD80EC}"/>
              </c:ext>
            </c:extLst>
          </c:dPt>
          <c:dPt>
            <c:idx val="1"/>
            <c:bubble3D val="0"/>
            <c:spPr>
              <a:solidFill>
                <a:srgbClr val="FFC000"/>
              </a:solidFill>
              <a:ln w="19050">
                <a:noFill/>
              </a:ln>
              <a:effectLst/>
            </c:spPr>
            <c:extLst>
              <c:ext xmlns:c16="http://schemas.microsoft.com/office/drawing/2014/chart" uri="{C3380CC4-5D6E-409C-BE32-E72D297353CC}">
                <c16:uniqueId val="{00000003-6ADC-433C-A0D7-4CBD5ECD80EC}"/>
              </c:ext>
            </c:extLst>
          </c:dPt>
          <c:dPt>
            <c:idx val="2"/>
            <c:bubble3D val="0"/>
            <c:spPr>
              <a:solidFill>
                <a:schemeClr val="bg1"/>
              </a:solidFill>
              <a:ln w="19050">
                <a:noFill/>
              </a:ln>
              <a:effectLst/>
            </c:spPr>
            <c:extLst>
              <c:ext xmlns:c16="http://schemas.microsoft.com/office/drawing/2014/chart" uri="{C3380CC4-5D6E-409C-BE32-E72D297353CC}">
                <c16:uniqueId val="{00000005-6ADC-433C-A0D7-4CBD5ECD80EC}"/>
              </c:ext>
            </c:extLst>
          </c:dPt>
          <c:cat>
            <c:strRef>
              <c:f>'Ark1'!$A$2:$A$4</c:f>
              <c:strCache>
                <c:ptCount val="1"/>
                <c:pt idx="0">
                  <c:v>Score</c:v>
                </c:pt>
              </c:strCache>
            </c:strRef>
          </c:cat>
          <c:val>
            <c:numRef>
              <c:f>'Ark1'!$B$2:$B$4</c:f>
              <c:numCache>
                <c:formatCode>General</c:formatCode>
                <c:ptCount val="3"/>
                <c:pt idx="0">
                  <c:v>21.5</c:v>
                </c:pt>
                <c:pt idx="1">
                  <c:v>21.5</c:v>
                </c:pt>
                <c:pt idx="2">
                  <c:v>57</c:v>
                </c:pt>
              </c:numCache>
            </c:numRef>
          </c:val>
          <c:extLst>
            <c:ext xmlns:c16="http://schemas.microsoft.com/office/drawing/2014/chart" uri="{C3380CC4-5D6E-409C-BE32-E72D297353CC}">
              <c16:uniqueId val="{00000006-6ADC-433C-A0D7-4CBD5ECD80EC}"/>
            </c:ext>
          </c:extLst>
        </c:ser>
        <c:ser>
          <c:idx val="1"/>
          <c:order val="1"/>
          <c:tx>
            <c:strRef>
              <c:f>'Ark1'!#REF!</c:f>
              <c:strCache>
                <c:ptCount val="1"/>
                <c:pt idx="0">
                  <c:v>#REF!</c:v>
                </c:pt>
              </c:strCache>
            </c:strRef>
          </c:tx>
          <c:spPr>
            <a:ln>
              <a:noFill/>
            </a:ln>
          </c:spPr>
          <c:dPt>
            <c:idx val="0"/>
            <c:bubble3D val="0"/>
            <c:spPr>
              <a:noFill/>
              <a:ln w="19050">
                <a:noFill/>
              </a:ln>
              <a:effectLst/>
            </c:spPr>
            <c:extLst>
              <c:ext xmlns:c16="http://schemas.microsoft.com/office/drawing/2014/chart" uri="{C3380CC4-5D6E-409C-BE32-E72D297353CC}">
                <c16:uniqueId val="{00000008-6ADC-433C-A0D7-4CBD5ECD80EC}"/>
              </c:ext>
            </c:extLst>
          </c:dPt>
          <c:dPt>
            <c:idx val="1"/>
            <c:bubble3D val="0"/>
            <c:spPr>
              <a:solidFill>
                <a:srgbClr val="C00000"/>
              </a:solidFill>
              <a:ln w="19050">
                <a:noFill/>
              </a:ln>
              <a:effectLst/>
            </c:spPr>
            <c:extLst>
              <c:ext xmlns:c16="http://schemas.microsoft.com/office/drawing/2014/chart" uri="{C3380CC4-5D6E-409C-BE32-E72D297353CC}">
                <c16:uniqueId val="{0000000A-6ADC-433C-A0D7-4CBD5ECD80EC}"/>
              </c:ext>
            </c:extLst>
          </c:dPt>
          <c:dPt>
            <c:idx val="2"/>
            <c:bubble3D val="0"/>
            <c:spPr>
              <a:noFill/>
              <a:ln w="19050">
                <a:noFill/>
              </a:ln>
              <a:effectLst/>
            </c:spPr>
            <c:extLst>
              <c:ext xmlns:c16="http://schemas.microsoft.com/office/drawing/2014/chart" uri="{C3380CC4-5D6E-409C-BE32-E72D297353CC}">
                <c16:uniqueId val="{0000000C-6ADC-433C-A0D7-4CBD5ECD80EC}"/>
              </c:ext>
            </c:extLst>
          </c:dPt>
          <c:cat>
            <c:strRef>
              <c:f>'Ark1'!$A$2:$A$4</c:f>
              <c:strCache>
                <c:ptCount val="1"/>
                <c:pt idx="0">
                  <c:v>Score</c:v>
                </c:pt>
              </c:strCache>
            </c:strRef>
          </c:cat>
          <c:val>
            <c:numRef>
              <c:f>'Ark1'!#REF!</c:f>
              <c:numCache>
                <c:formatCode>General</c:formatCode>
                <c:ptCount val="1"/>
                <c:pt idx="0">
                  <c:v>1</c:v>
                </c:pt>
              </c:numCache>
            </c:numRef>
          </c:val>
          <c:extLst>
            <c:ext xmlns:c16="http://schemas.microsoft.com/office/drawing/2014/chart" uri="{C3380CC4-5D6E-409C-BE32-E72D297353CC}">
              <c16:uniqueId val="{0000000D-6ADC-433C-A0D7-4CBD5ECD80EC}"/>
            </c:ext>
          </c:extLst>
        </c:ser>
        <c:dLbls>
          <c:showLegendKey val="0"/>
          <c:showVal val="0"/>
          <c:showCatName val="0"/>
          <c:showSerName val="0"/>
          <c:showPercent val="0"/>
          <c:showBubbleSize val="0"/>
          <c:showLeaderLines val="1"/>
        </c:dLbls>
        <c:firstSliceAng val="0"/>
        <c:holeSize val="4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7326244249441857E-2"/>
          <c:y val="4.1260737538390893E-2"/>
          <c:w val="0.96534751150111631"/>
          <c:h val="0.72257117567471951"/>
        </c:manualLayout>
      </c:layout>
      <c:barChart>
        <c:barDir val="col"/>
        <c:grouping val="clustered"/>
        <c:varyColors val="0"/>
        <c:ser>
          <c:idx val="0"/>
          <c:order val="0"/>
          <c:tx>
            <c:strRef>
              <c:f>'Ark1'!$B$1</c:f>
              <c:strCache>
                <c:ptCount val="1"/>
                <c:pt idx="0">
                  <c:v>Serie 1</c:v>
                </c:pt>
              </c:strCache>
            </c:strRef>
          </c:tx>
          <c:spPr>
            <a:solidFill>
              <a:srgbClr val="50A39B"/>
            </a:solidFill>
            <a:ln>
              <a:noFill/>
            </a:ln>
            <a:effectLst/>
          </c:spPr>
          <c:invertIfNegative val="0"/>
          <c:dPt>
            <c:idx val="0"/>
            <c:invertIfNegative val="0"/>
            <c:bubble3D val="0"/>
            <c:spPr>
              <a:solidFill>
                <a:srgbClr val="50A39B"/>
              </a:solidFill>
              <a:ln>
                <a:noFill/>
              </a:ln>
              <a:effectLst/>
            </c:spPr>
            <c:extLst>
              <c:ext xmlns:c16="http://schemas.microsoft.com/office/drawing/2014/chart" uri="{C3380CC4-5D6E-409C-BE32-E72D297353CC}">
                <c16:uniqueId val="{00000001-2EEB-4EDE-A86E-0966330FB134}"/>
              </c:ext>
            </c:extLst>
          </c:dPt>
          <c:dPt>
            <c:idx val="6"/>
            <c:invertIfNegative val="0"/>
            <c:bubble3D val="0"/>
            <c:spPr>
              <a:solidFill>
                <a:srgbClr val="DBE300"/>
              </a:solidFill>
              <a:ln>
                <a:noFill/>
              </a:ln>
              <a:effectLst/>
            </c:spPr>
            <c:extLst>
              <c:ext xmlns:c16="http://schemas.microsoft.com/office/drawing/2014/chart" uri="{C3380CC4-5D6E-409C-BE32-E72D297353CC}">
                <c16:uniqueId val="{00000003-2EEB-4EDE-A86E-0966330FB134}"/>
              </c:ext>
            </c:extLst>
          </c:dPt>
          <c:dPt>
            <c:idx val="7"/>
            <c:invertIfNegative val="0"/>
            <c:bubble3D val="0"/>
            <c:spPr>
              <a:solidFill>
                <a:srgbClr val="005952"/>
              </a:solidFill>
              <a:ln>
                <a:noFill/>
              </a:ln>
              <a:effectLst/>
            </c:spPr>
            <c:extLst>
              <c:ext xmlns:c16="http://schemas.microsoft.com/office/drawing/2014/chart" uri="{C3380CC4-5D6E-409C-BE32-E72D297353CC}">
                <c16:uniqueId val="{00000005-2EEB-4EDE-A86E-0966330FB134}"/>
              </c:ext>
            </c:extLst>
          </c:dPt>
          <c:dLbls>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'Ark1'!$A$2:$A$16</c:f>
              <c:strCache>
                <c:ptCount val="15"/>
                <c:pt idx="0">
                  <c:v>Finland</c:v>
                </c:pt>
                <c:pt idx="1">
                  <c:v>Danmark</c:v>
                </c:pt>
                <c:pt idx="2">
                  <c:v>Sverige</c:v>
                </c:pt>
                <c:pt idx="3">
                  <c:v>Nederland</c:v>
                </c:pt>
                <c:pt idx="4">
                  <c:v>Belgia</c:v>
                </c:pt>
                <c:pt idx="5">
                  <c:v>Italia</c:v>
                </c:pt>
                <c:pt idx="6">
                  <c:v>Snitt 2023</c:v>
                </c:pt>
                <c:pt idx="7">
                  <c:v>Norge</c:v>
                </c:pt>
                <c:pt idx="8">
                  <c:v>Storbritannia</c:v>
                </c:pt>
                <c:pt idx="9">
                  <c:v>Irland</c:v>
                </c:pt>
                <c:pt idx="10">
                  <c:v>Spania</c:v>
                </c:pt>
                <c:pt idx="11">
                  <c:v>Portugal</c:v>
                </c:pt>
                <c:pt idx="12">
                  <c:v>Estland</c:v>
                </c:pt>
                <c:pt idx="13">
                  <c:v>Østerrike</c:v>
                </c:pt>
                <c:pt idx="14">
                  <c:v>Frankrike</c:v>
                </c:pt>
              </c:strCache>
            </c:strRef>
          </c:cat>
          <c:val>
            <c:numRef>
              <c:f>'Ark1'!$B$2:$B$16</c:f>
              <c:numCache>
                <c:formatCode>0</c:formatCode>
                <c:ptCount val="15"/>
                <c:pt idx="0">
                  <c:v>92.307692307692307</c:v>
                </c:pt>
                <c:pt idx="1">
                  <c:v>89.743589743589737</c:v>
                </c:pt>
                <c:pt idx="2">
                  <c:v>76.92307692307692</c:v>
                </c:pt>
                <c:pt idx="3">
                  <c:v>64.102564102564102</c:v>
                </c:pt>
                <c:pt idx="4">
                  <c:v>61.538461538461547</c:v>
                </c:pt>
                <c:pt idx="5">
                  <c:v>58.974358974358978</c:v>
                </c:pt>
                <c:pt idx="6">
                  <c:v>50.183150183150182</c:v>
                </c:pt>
                <c:pt idx="7">
                  <c:v>48.717948717948723</c:v>
                </c:pt>
                <c:pt idx="8">
                  <c:v>38.461538461538467</c:v>
                </c:pt>
                <c:pt idx="9">
                  <c:v>35.897435897435898</c:v>
                </c:pt>
                <c:pt idx="10">
                  <c:v>33.333333333333336</c:v>
                </c:pt>
                <c:pt idx="11">
                  <c:v>30.76923076923077</c:v>
                </c:pt>
                <c:pt idx="12">
                  <c:v>28.205128205128204</c:v>
                </c:pt>
                <c:pt idx="13">
                  <c:v>25.641025641025639</c:v>
                </c:pt>
                <c:pt idx="14">
                  <c:v>17.948717948717949</c:v>
                </c:pt>
              </c:numCache>
            </c:numRef>
          </c:val>
          <c:extLst>
            <c:ext xmlns:c16="http://schemas.microsoft.com/office/drawing/2014/chart" uri="{C3380CC4-5D6E-409C-BE32-E72D297353CC}">
              <c16:uniqueId val="{00000006-2EEB-4EDE-A86E-0966330FB134}"/>
            </c:ext>
          </c:extLst>
        </c:ser>
        <c:dLbls>
          <c:dLblPos val="outEnd"/>
          <c:showLegendKey val="0"/>
          <c:showVal val="1"/>
          <c:showCatName val="0"/>
          <c:showSerName val="0"/>
          <c:showPercent val="0"/>
          <c:showBubbleSize val="0"/>
        </c:dLbls>
        <c:gapWidth val="219"/>
        <c:overlap val="-27"/>
        <c:axId val="1877924303"/>
        <c:axId val="1877927663"/>
      </c:barChart>
      <c:catAx>
        <c:axId val="1877924303"/>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nb-NO"/>
          </a:p>
        </c:txPr>
        <c:crossAx val="1877927663"/>
        <c:crosses val="autoZero"/>
        <c:auto val="1"/>
        <c:lblAlgn val="ctr"/>
        <c:lblOffset val="100"/>
        <c:noMultiLvlLbl val="0"/>
      </c:catAx>
      <c:valAx>
        <c:axId val="1877927663"/>
        <c:scaling>
          <c:orientation val="minMax"/>
          <c:max val="100"/>
        </c:scaling>
        <c:delete val="1"/>
        <c:axPos val="l"/>
        <c:numFmt formatCode="0" sourceLinked="1"/>
        <c:majorTickMark val="none"/>
        <c:minorTickMark val="none"/>
        <c:tickLblPos val="nextTo"/>
        <c:crossAx val="1877924303"/>
        <c:crosses val="autoZero"/>
        <c:crossBetween val="between"/>
        <c:majorUnit val="2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sz="1400">
          <a:solidFill>
            <a:sysClr val="windowText" lastClr="000000"/>
          </a:solidFill>
        </a:defRPr>
      </a:pPr>
      <a:endParaRPr lang="nb-NO"/>
    </a:p>
  </c:txPr>
  <c:externalData r:id="rId4">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'Ark1'!$B$1</c:f>
              <c:strCache>
                <c:ptCount val="1"/>
                <c:pt idx="0">
                  <c:v>Salg</c:v>
                </c:pt>
              </c:strCache>
            </c:strRef>
          </c:tx>
          <c:spPr>
            <a:solidFill>
              <a:schemeClr val="bg1"/>
            </a:solidFill>
            <a:ln>
              <a:noFill/>
            </a:ln>
          </c:spPr>
          <c:dPt>
            <c:idx val="0"/>
            <c:bubble3D val="0"/>
            <c:spPr>
              <a:solidFill>
                <a:srgbClr val="FFC000"/>
              </a:solidFill>
              <a:ln w="19050">
                <a:noFill/>
              </a:ln>
              <a:effectLst/>
            </c:spPr>
            <c:extLst>
              <c:ext xmlns:c16="http://schemas.microsoft.com/office/drawing/2014/chart" uri="{C3380CC4-5D6E-409C-BE32-E72D297353CC}">
                <c16:uniqueId val="{00000001-76C4-41A0-A2D4-3A11F8B90CAC}"/>
              </c:ext>
            </c:extLst>
          </c:dPt>
          <c:dPt>
            <c:idx val="1"/>
            <c:bubble3D val="0"/>
            <c:spPr>
              <a:solidFill>
                <a:srgbClr val="FFC000"/>
              </a:solidFill>
              <a:ln w="19050">
                <a:noFill/>
              </a:ln>
              <a:effectLst/>
            </c:spPr>
            <c:extLst>
              <c:ext xmlns:c16="http://schemas.microsoft.com/office/drawing/2014/chart" uri="{C3380CC4-5D6E-409C-BE32-E72D297353CC}">
                <c16:uniqueId val="{00000003-76C4-41A0-A2D4-3A11F8B90CAC}"/>
              </c:ext>
            </c:extLst>
          </c:dPt>
          <c:dPt>
            <c:idx val="2"/>
            <c:bubble3D val="0"/>
            <c:spPr>
              <a:solidFill>
                <a:schemeClr val="bg1"/>
              </a:solidFill>
              <a:ln w="19050">
                <a:noFill/>
              </a:ln>
              <a:effectLst/>
            </c:spPr>
            <c:extLst>
              <c:ext xmlns:c16="http://schemas.microsoft.com/office/drawing/2014/chart" uri="{C3380CC4-5D6E-409C-BE32-E72D297353CC}">
                <c16:uniqueId val="{00000005-76C4-41A0-A2D4-3A11F8B90CAC}"/>
              </c:ext>
            </c:extLst>
          </c:dPt>
          <c:cat>
            <c:strRef>
              <c:f>'Ark1'!$A$2:$A$4</c:f>
              <c:strCache>
                <c:ptCount val="1"/>
                <c:pt idx="0">
                  <c:v>Score</c:v>
                </c:pt>
              </c:strCache>
            </c:strRef>
          </c:cat>
          <c:val>
            <c:numRef>
              <c:f>'Ark1'!$B$2:$B$4</c:f>
              <c:numCache>
                <c:formatCode>General</c:formatCode>
                <c:ptCount val="3"/>
                <c:pt idx="0">
                  <c:v>40</c:v>
                </c:pt>
                <c:pt idx="2">
                  <c:v>60</c:v>
                </c:pt>
              </c:numCache>
            </c:numRef>
          </c:val>
          <c:extLst>
            <c:ext xmlns:c16="http://schemas.microsoft.com/office/drawing/2014/chart" uri="{C3380CC4-5D6E-409C-BE32-E72D297353CC}">
              <c16:uniqueId val="{00000006-76C4-41A0-A2D4-3A11F8B90CAC}"/>
            </c:ext>
          </c:extLst>
        </c:ser>
        <c:ser>
          <c:idx val="1"/>
          <c:order val="1"/>
          <c:tx>
            <c:strRef>
              <c:f>'Ark1'!#REF!</c:f>
              <c:strCache>
                <c:ptCount val="1"/>
                <c:pt idx="0">
                  <c:v>#REF!</c:v>
                </c:pt>
              </c:strCache>
            </c:strRef>
          </c:tx>
          <c:spPr>
            <a:ln>
              <a:noFill/>
            </a:ln>
          </c:spPr>
          <c:dPt>
            <c:idx val="0"/>
            <c:bubble3D val="0"/>
            <c:spPr>
              <a:noFill/>
              <a:ln w="19050">
                <a:noFill/>
              </a:ln>
              <a:effectLst/>
            </c:spPr>
            <c:extLst>
              <c:ext xmlns:c16="http://schemas.microsoft.com/office/drawing/2014/chart" uri="{C3380CC4-5D6E-409C-BE32-E72D297353CC}">
                <c16:uniqueId val="{00000008-76C4-41A0-A2D4-3A11F8B90CAC}"/>
              </c:ext>
            </c:extLst>
          </c:dPt>
          <c:dPt>
            <c:idx val="1"/>
            <c:bubble3D val="0"/>
            <c:spPr>
              <a:solidFill>
                <a:srgbClr val="DC4405"/>
              </a:solidFill>
              <a:ln w="19050">
                <a:noFill/>
              </a:ln>
              <a:effectLst/>
            </c:spPr>
            <c:extLst>
              <c:ext xmlns:c16="http://schemas.microsoft.com/office/drawing/2014/chart" uri="{C3380CC4-5D6E-409C-BE32-E72D297353CC}">
                <c16:uniqueId val="{0000000A-76C4-41A0-A2D4-3A11F8B90CAC}"/>
              </c:ext>
            </c:extLst>
          </c:dPt>
          <c:dPt>
            <c:idx val="2"/>
            <c:bubble3D val="0"/>
            <c:spPr>
              <a:noFill/>
              <a:ln w="19050">
                <a:noFill/>
              </a:ln>
              <a:effectLst/>
            </c:spPr>
            <c:extLst>
              <c:ext xmlns:c16="http://schemas.microsoft.com/office/drawing/2014/chart" uri="{C3380CC4-5D6E-409C-BE32-E72D297353CC}">
                <c16:uniqueId val="{0000000C-76C4-41A0-A2D4-3A11F8B90CAC}"/>
              </c:ext>
            </c:extLst>
          </c:dPt>
          <c:cat>
            <c:strRef>
              <c:f>'Ark1'!$A$2:$A$4</c:f>
              <c:strCache>
                <c:ptCount val="1"/>
                <c:pt idx="0">
                  <c:v>Score</c:v>
                </c:pt>
              </c:strCache>
            </c:strRef>
          </c:cat>
          <c:val>
            <c:numRef>
              <c:f>'Ark1'!#REF!</c:f>
              <c:numCache>
                <c:formatCode>General</c:formatCode>
                <c:ptCount val="1"/>
                <c:pt idx="0">
                  <c:v>1</c:v>
                </c:pt>
              </c:numCache>
            </c:numRef>
          </c:val>
          <c:extLst>
            <c:ext xmlns:c16="http://schemas.microsoft.com/office/drawing/2014/chart" uri="{C3380CC4-5D6E-409C-BE32-E72D297353CC}">
              <c16:uniqueId val="{0000000D-76C4-41A0-A2D4-3A11F8B90CAC}"/>
            </c:ext>
          </c:extLst>
        </c:ser>
        <c:dLbls>
          <c:showLegendKey val="0"/>
          <c:showVal val="0"/>
          <c:showCatName val="0"/>
          <c:showSerName val="0"/>
          <c:showPercent val="0"/>
          <c:showBubbleSize val="0"/>
          <c:showLeaderLines val="1"/>
        </c:dLbls>
        <c:firstSliceAng val="0"/>
        <c:holeSize val="4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'Ark1'!$B$1</c:f>
              <c:strCache>
                <c:ptCount val="1"/>
                <c:pt idx="0">
                  <c:v>Salg</c:v>
                </c:pt>
              </c:strCache>
            </c:strRef>
          </c:tx>
          <c:spPr>
            <a:solidFill>
              <a:schemeClr val="bg1"/>
            </a:solidFill>
            <a:ln>
              <a:noFill/>
            </a:ln>
          </c:spPr>
          <c:dPt>
            <c:idx val="0"/>
            <c:bubble3D val="0"/>
            <c:spPr>
              <a:solidFill>
                <a:srgbClr val="49A942"/>
              </a:solidFill>
              <a:ln w="19050">
                <a:noFill/>
              </a:ln>
              <a:effectLst/>
            </c:spPr>
            <c:extLst>
              <c:ext xmlns:c16="http://schemas.microsoft.com/office/drawing/2014/chart" uri="{C3380CC4-5D6E-409C-BE32-E72D297353CC}">
                <c16:uniqueId val="{00000001-98B6-46FA-BEBC-B80CAB463A0D}"/>
              </c:ext>
            </c:extLst>
          </c:dPt>
          <c:dPt>
            <c:idx val="1"/>
            <c:bubble3D val="0"/>
            <c:spPr>
              <a:solidFill>
                <a:srgbClr val="49A942"/>
              </a:solidFill>
              <a:ln w="19050">
                <a:noFill/>
              </a:ln>
              <a:effectLst/>
            </c:spPr>
            <c:extLst>
              <c:ext xmlns:c16="http://schemas.microsoft.com/office/drawing/2014/chart" uri="{C3380CC4-5D6E-409C-BE32-E72D297353CC}">
                <c16:uniqueId val="{00000003-98B6-46FA-BEBC-B80CAB463A0D}"/>
              </c:ext>
            </c:extLst>
          </c:dPt>
          <c:dPt>
            <c:idx val="2"/>
            <c:bubble3D val="0"/>
            <c:spPr>
              <a:solidFill>
                <a:schemeClr val="bg1"/>
              </a:solidFill>
              <a:ln w="19050">
                <a:noFill/>
              </a:ln>
              <a:effectLst/>
            </c:spPr>
            <c:extLst>
              <c:ext xmlns:c16="http://schemas.microsoft.com/office/drawing/2014/chart" uri="{C3380CC4-5D6E-409C-BE32-E72D297353CC}">
                <c16:uniqueId val="{00000005-98B6-46FA-BEBC-B80CAB463A0D}"/>
              </c:ext>
            </c:extLst>
          </c:dPt>
          <c:cat>
            <c:strRef>
              <c:f>'Ark1'!$A$2:$A$4</c:f>
              <c:strCache>
                <c:ptCount val="1"/>
                <c:pt idx="0">
                  <c:v>Score</c:v>
                </c:pt>
              </c:strCache>
            </c:strRef>
          </c:cat>
          <c:val>
            <c:numRef>
              <c:f>'Ark1'!$B$2:$B$4</c:f>
              <c:numCache>
                <c:formatCode>General</c:formatCode>
                <c:ptCount val="3"/>
                <c:pt idx="0">
                  <c:v>68</c:v>
                </c:pt>
                <c:pt idx="2">
                  <c:v>32</c:v>
                </c:pt>
              </c:numCache>
            </c:numRef>
          </c:val>
          <c:extLst>
            <c:ext xmlns:c16="http://schemas.microsoft.com/office/drawing/2014/chart" uri="{C3380CC4-5D6E-409C-BE32-E72D297353CC}">
              <c16:uniqueId val="{00000006-98B6-46FA-BEBC-B80CAB463A0D}"/>
            </c:ext>
          </c:extLst>
        </c:ser>
        <c:ser>
          <c:idx val="1"/>
          <c:order val="1"/>
          <c:tx>
            <c:strRef>
              <c:f>'Ark1'!#REF!</c:f>
              <c:strCache>
                <c:ptCount val="1"/>
                <c:pt idx="0">
                  <c:v>#REF!</c:v>
                </c:pt>
              </c:strCache>
            </c:strRef>
          </c:tx>
          <c:spPr>
            <a:ln>
              <a:noFill/>
            </a:ln>
          </c:spPr>
          <c:dPt>
            <c:idx val="0"/>
            <c:bubble3D val="0"/>
            <c:spPr>
              <a:noFill/>
              <a:ln w="19050">
                <a:noFill/>
              </a:ln>
              <a:effectLst/>
            </c:spPr>
            <c:extLst>
              <c:ext xmlns:c16="http://schemas.microsoft.com/office/drawing/2014/chart" uri="{C3380CC4-5D6E-409C-BE32-E72D297353CC}">
                <c16:uniqueId val="{00000008-98B6-46FA-BEBC-B80CAB463A0D}"/>
              </c:ext>
            </c:extLst>
          </c:dPt>
          <c:dPt>
            <c:idx val="1"/>
            <c:bubble3D val="0"/>
            <c:spPr>
              <a:solidFill>
                <a:srgbClr val="DC4405"/>
              </a:solidFill>
              <a:ln w="19050">
                <a:noFill/>
              </a:ln>
              <a:effectLst/>
            </c:spPr>
            <c:extLst>
              <c:ext xmlns:c16="http://schemas.microsoft.com/office/drawing/2014/chart" uri="{C3380CC4-5D6E-409C-BE32-E72D297353CC}">
                <c16:uniqueId val="{0000000A-98B6-46FA-BEBC-B80CAB463A0D}"/>
              </c:ext>
            </c:extLst>
          </c:dPt>
          <c:dPt>
            <c:idx val="2"/>
            <c:bubble3D val="0"/>
            <c:spPr>
              <a:noFill/>
              <a:ln w="19050">
                <a:noFill/>
              </a:ln>
              <a:effectLst/>
            </c:spPr>
            <c:extLst>
              <c:ext xmlns:c16="http://schemas.microsoft.com/office/drawing/2014/chart" uri="{C3380CC4-5D6E-409C-BE32-E72D297353CC}">
                <c16:uniqueId val="{0000000C-98B6-46FA-BEBC-B80CAB463A0D}"/>
              </c:ext>
            </c:extLst>
          </c:dPt>
          <c:cat>
            <c:strRef>
              <c:f>'Ark1'!$A$2:$A$4</c:f>
              <c:strCache>
                <c:ptCount val="1"/>
                <c:pt idx="0">
                  <c:v>Score</c:v>
                </c:pt>
              </c:strCache>
            </c:strRef>
          </c:cat>
          <c:val>
            <c:numRef>
              <c:f>'Ark1'!#REF!</c:f>
              <c:numCache>
                <c:formatCode>General</c:formatCode>
                <c:ptCount val="1"/>
                <c:pt idx="0">
                  <c:v>1</c:v>
                </c:pt>
              </c:numCache>
            </c:numRef>
          </c:val>
          <c:extLst>
            <c:ext xmlns:c16="http://schemas.microsoft.com/office/drawing/2014/chart" uri="{C3380CC4-5D6E-409C-BE32-E72D297353CC}">
              <c16:uniqueId val="{0000000D-98B6-46FA-BEBC-B80CAB463A0D}"/>
            </c:ext>
          </c:extLst>
        </c:ser>
        <c:dLbls>
          <c:showLegendKey val="0"/>
          <c:showVal val="0"/>
          <c:showCatName val="0"/>
          <c:showSerName val="0"/>
          <c:showPercent val="0"/>
          <c:showBubbleSize val="0"/>
          <c:showLeaderLines val="1"/>
        </c:dLbls>
        <c:firstSliceAng val="0"/>
        <c:holeSize val="4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'Ark1'!$B$1</c:f>
              <c:strCache>
                <c:ptCount val="1"/>
                <c:pt idx="0">
                  <c:v>Salg</c:v>
                </c:pt>
              </c:strCache>
            </c:strRef>
          </c:tx>
          <c:spPr>
            <a:solidFill>
              <a:schemeClr val="bg1"/>
            </a:solidFill>
            <a:ln>
              <a:noFill/>
            </a:ln>
          </c:spPr>
          <c:dPt>
            <c:idx val="0"/>
            <c:bubble3D val="0"/>
            <c:spPr>
              <a:solidFill>
                <a:srgbClr val="DC4405"/>
              </a:solidFill>
              <a:ln w="19050">
                <a:noFill/>
              </a:ln>
              <a:effectLst/>
            </c:spPr>
            <c:extLst>
              <c:ext xmlns:c16="http://schemas.microsoft.com/office/drawing/2014/chart" uri="{C3380CC4-5D6E-409C-BE32-E72D297353CC}">
                <c16:uniqueId val="{00000001-1F72-46D8-B1CC-1B6650BB9C22}"/>
              </c:ext>
            </c:extLst>
          </c:dPt>
          <c:dPt>
            <c:idx val="1"/>
            <c:bubble3D val="0"/>
            <c:spPr>
              <a:solidFill>
                <a:srgbClr val="DC4405"/>
              </a:solidFill>
              <a:ln w="19050">
                <a:noFill/>
              </a:ln>
              <a:effectLst/>
            </c:spPr>
            <c:extLst>
              <c:ext xmlns:c16="http://schemas.microsoft.com/office/drawing/2014/chart" uri="{C3380CC4-5D6E-409C-BE32-E72D297353CC}">
                <c16:uniqueId val="{00000003-1F72-46D8-B1CC-1B6650BB9C22}"/>
              </c:ext>
            </c:extLst>
          </c:dPt>
          <c:dPt>
            <c:idx val="2"/>
            <c:bubble3D val="0"/>
            <c:spPr>
              <a:solidFill>
                <a:schemeClr val="bg1"/>
              </a:solidFill>
              <a:ln w="19050">
                <a:noFill/>
              </a:ln>
              <a:effectLst/>
            </c:spPr>
            <c:extLst>
              <c:ext xmlns:c16="http://schemas.microsoft.com/office/drawing/2014/chart" uri="{C3380CC4-5D6E-409C-BE32-E72D297353CC}">
                <c16:uniqueId val="{00000005-1F72-46D8-B1CC-1B6650BB9C22}"/>
              </c:ext>
            </c:extLst>
          </c:dPt>
          <c:cat>
            <c:strRef>
              <c:f>'Ark1'!$A$2:$A$4</c:f>
              <c:strCache>
                <c:ptCount val="1"/>
                <c:pt idx="0">
                  <c:v>Score</c:v>
                </c:pt>
              </c:strCache>
            </c:strRef>
          </c:cat>
          <c:val>
            <c:numRef>
              <c:f>'Ark1'!$B$2:$B$4</c:f>
              <c:numCache>
                <c:formatCode>General</c:formatCode>
                <c:ptCount val="3"/>
                <c:pt idx="0">
                  <c:v>17.399999999999999</c:v>
                </c:pt>
                <c:pt idx="2">
                  <c:v>82.6</c:v>
                </c:pt>
              </c:numCache>
            </c:numRef>
          </c:val>
          <c:extLst>
            <c:ext xmlns:c16="http://schemas.microsoft.com/office/drawing/2014/chart" uri="{C3380CC4-5D6E-409C-BE32-E72D297353CC}">
              <c16:uniqueId val="{00000006-1F72-46D8-B1CC-1B6650BB9C22}"/>
            </c:ext>
          </c:extLst>
        </c:ser>
        <c:ser>
          <c:idx val="1"/>
          <c:order val="1"/>
          <c:tx>
            <c:strRef>
              <c:f>'Ark1'!#REF!</c:f>
              <c:strCache>
                <c:ptCount val="1"/>
                <c:pt idx="0">
                  <c:v>#REF!</c:v>
                </c:pt>
              </c:strCache>
            </c:strRef>
          </c:tx>
          <c:spPr>
            <a:ln>
              <a:noFill/>
            </a:ln>
          </c:spPr>
          <c:dPt>
            <c:idx val="0"/>
            <c:bubble3D val="0"/>
            <c:spPr>
              <a:noFill/>
              <a:ln w="19050">
                <a:noFill/>
              </a:ln>
              <a:effectLst/>
            </c:spPr>
            <c:extLst>
              <c:ext xmlns:c16="http://schemas.microsoft.com/office/drawing/2014/chart" uri="{C3380CC4-5D6E-409C-BE32-E72D297353CC}">
                <c16:uniqueId val="{00000008-1F72-46D8-B1CC-1B6650BB9C22}"/>
              </c:ext>
            </c:extLst>
          </c:dPt>
          <c:dPt>
            <c:idx val="1"/>
            <c:bubble3D val="0"/>
            <c:spPr>
              <a:solidFill>
                <a:srgbClr val="DC4405"/>
              </a:solidFill>
              <a:ln w="19050">
                <a:noFill/>
              </a:ln>
              <a:effectLst/>
            </c:spPr>
            <c:extLst>
              <c:ext xmlns:c16="http://schemas.microsoft.com/office/drawing/2014/chart" uri="{C3380CC4-5D6E-409C-BE32-E72D297353CC}">
                <c16:uniqueId val="{0000000A-1F72-46D8-B1CC-1B6650BB9C22}"/>
              </c:ext>
            </c:extLst>
          </c:dPt>
          <c:dPt>
            <c:idx val="2"/>
            <c:bubble3D val="0"/>
            <c:spPr>
              <a:noFill/>
              <a:ln w="19050">
                <a:noFill/>
              </a:ln>
              <a:effectLst/>
            </c:spPr>
            <c:extLst>
              <c:ext xmlns:c16="http://schemas.microsoft.com/office/drawing/2014/chart" uri="{C3380CC4-5D6E-409C-BE32-E72D297353CC}">
                <c16:uniqueId val="{0000000C-1F72-46D8-B1CC-1B6650BB9C22}"/>
              </c:ext>
            </c:extLst>
          </c:dPt>
          <c:cat>
            <c:strRef>
              <c:f>'Ark1'!$A$2:$A$4</c:f>
              <c:strCache>
                <c:ptCount val="1"/>
                <c:pt idx="0">
                  <c:v>Score</c:v>
                </c:pt>
              </c:strCache>
            </c:strRef>
          </c:cat>
          <c:val>
            <c:numRef>
              <c:f>'Ark1'!#REF!</c:f>
              <c:numCache>
                <c:formatCode>General</c:formatCode>
                <c:ptCount val="1"/>
                <c:pt idx="0">
                  <c:v>1</c:v>
                </c:pt>
              </c:numCache>
            </c:numRef>
          </c:val>
          <c:extLst>
            <c:ext xmlns:c16="http://schemas.microsoft.com/office/drawing/2014/chart" uri="{C3380CC4-5D6E-409C-BE32-E72D297353CC}">
              <c16:uniqueId val="{0000000D-1F72-46D8-B1CC-1B6650BB9C22}"/>
            </c:ext>
          </c:extLst>
        </c:ser>
        <c:dLbls>
          <c:showLegendKey val="0"/>
          <c:showVal val="0"/>
          <c:showCatName val="0"/>
          <c:showSerName val="0"/>
          <c:showPercent val="0"/>
          <c:showBubbleSize val="0"/>
          <c:showLeaderLines val="1"/>
        </c:dLbls>
        <c:firstSliceAng val="0"/>
        <c:holeSize val="4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'Ark1'!$B$1</c:f>
              <c:strCache>
                <c:ptCount val="1"/>
                <c:pt idx="0">
                  <c:v>Salg</c:v>
                </c:pt>
              </c:strCache>
            </c:strRef>
          </c:tx>
          <c:spPr>
            <a:solidFill>
              <a:schemeClr val="bg1"/>
            </a:solidFill>
            <a:ln>
              <a:noFill/>
            </a:ln>
          </c:spPr>
          <c:dPt>
            <c:idx val="0"/>
            <c:bubble3D val="0"/>
            <c:spPr>
              <a:solidFill>
                <a:srgbClr val="49A942"/>
              </a:solidFill>
              <a:ln w="19050">
                <a:noFill/>
              </a:ln>
              <a:effectLst/>
            </c:spPr>
            <c:extLst>
              <c:ext xmlns:c16="http://schemas.microsoft.com/office/drawing/2014/chart" uri="{C3380CC4-5D6E-409C-BE32-E72D297353CC}">
                <c16:uniqueId val="{00000001-2D12-4447-9F5F-DAACEBBE4B7A}"/>
              </c:ext>
            </c:extLst>
          </c:dPt>
          <c:dPt>
            <c:idx val="1"/>
            <c:bubble3D val="0"/>
            <c:spPr>
              <a:solidFill>
                <a:srgbClr val="49A942"/>
              </a:solidFill>
              <a:ln w="19050">
                <a:noFill/>
              </a:ln>
              <a:effectLst/>
            </c:spPr>
            <c:extLst>
              <c:ext xmlns:c16="http://schemas.microsoft.com/office/drawing/2014/chart" uri="{C3380CC4-5D6E-409C-BE32-E72D297353CC}">
                <c16:uniqueId val="{00000003-2D12-4447-9F5F-DAACEBBE4B7A}"/>
              </c:ext>
            </c:extLst>
          </c:dPt>
          <c:dPt>
            <c:idx val="2"/>
            <c:bubble3D val="0"/>
            <c:spPr>
              <a:solidFill>
                <a:schemeClr val="bg1"/>
              </a:solidFill>
              <a:ln w="19050">
                <a:noFill/>
              </a:ln>
              <a:effectLst/>
            </c:spPr>
            <c:extLst>
              <c:ext xmlns:c16="http://schemas.microsoft.com/office/drawing/2014/chart" uri="{C3380CC4-5D6E-409C-BE32-E72D297353CC}">
                <c16:uniqueId val="{00000005-2D12-4447-9F5F-DAACEBBE4B7A}"/>
              </c:ext>
            </c:extLst>
          </c:dPt>
          <c:cat>
            <c:strRef>
              <c:f>'Ark1'!$A$2:$A$4</c:f>
              <c:strCache>
                <c:ptCount val="1"/>
                <c:pt idx="0">
                  <c:v>Score</c:v>
                </c:pt>
              </c:strCache>
            </c:strRef>
          </c:cat>
          <c:val>
            <c:numRef>
              <c:f>'Ark1'!$B$2:$B$4</c:f>
              <c:numCache>
                <c:formatCode>General</c:formatCode>
                <c:ptCount val="3"/>
                <c:pt idx="0">
                  <c:v>96</c:v>
                </c:pt>
                <c:pt idx="2">
                  <c:v>4</c:v>
                </c:pt>
              </c:numCache>
            </c:numRef>
          </c:val>
          <c:extLst>
            <c:ext xmlns:c16="http://schemas.microsoft.com/office/drawing/2014/chart" uri="{C3380CC4-5D6E-409C-BE32-E72D297353CC}">
              <c16:uniqueId val="{00000006-2D12-4447-9F5F-DAACEBBE4B7A}"/>
            </c:ext>
          </c:extLst>
        </c:ser>
        <c:ser>
          <c:idx val="1"/>
          <c:order val="1"/>
          <c:tx>
            <c:strRef>
              <c:f>'Ark1'!#REF!</c:f>
              <c:strCache>
                <c:ptCount val="1"/>
                <c:pt idx="0">
                  <c:v>#REF!</c:v>
                </c:pt>
              </c:strCache>
            </c:strRef>
          </c:tx>
          <c:spPr>
            <a:ln>
              <a:noFill/>
            </a:ln>
          </c:spPr>
          <c:dPt>
            <c:idx val="0"/>
            <c:bubble3D val="0"/>
            <c:spPr>
              <a:noFill/>
              <a:ln w="19050">
                <a:noFill/>
              </a:ln>
              <a:effectLst/>
            </c:spPr>
            <c:extLst>
              <c:ext xmlns:c16="http://schemas.microsoft.com/office/drawing/2014/chart" uri="{C3380CC4-5D6E-409C-BE32-E72D297353CC}">
                <c16:uniqueId val="{00000008-2D12-4447-9F5F-DAACEBBE4B7A}"/>
              </c:ext>
            </c:extLst>
          </c:dPt>
          <c:dPt>
            <c:idx val="1"/>
            <c:bubble3D val="0"/>
            <c:spPr>
              <a:solidFill>
                <a:srgbClr val="DC4405"/>
              </a:solidFill>
              <a:ln w="19050">
                <a:noFill/>
              </a:ln>
              <a:effectLst/>
            </c:spPr>
            <c:extLst>
              <c:ext xmlns:c16="http://schemas.microsoft.com/office/drawing/2014/chart" uri="{C3380CC4-5D6E-409C-BE32-E72D297353CC}">
                <c16:uniqueId val="{0000000A-2D12-4447-9F5F-DAACEBBE4B7A}"/>
              </c:ext>
            </c:extLst>
          </c:dPt>
          <c:dPt>
            <c:idx val="2"/>
            <c:bubble3D val="0"/>
            <c:spPr>
              <a:noFill/>
              <a:ln w="19050">
                <a:noFill/>
              </a:ln>
              <a:effectLst/>
            </c:spPr>
            <c:extLst>
              <c:ext xmlns:c16="http://schemas.microsoft.com/office/drawing/2014/chart" uri="{C3380CC4-5D6E-409C-BE32-E72D297353CC}">
                <c16:uniqueId val="{0000000C-2D12-4447-9F5F-DAACEBBE4B7A}"/>
              </c:ext>
            </c:extLst>
          </c:dPt>
          <c:cat>
            <c:strRef>
              <c:f>'Ark1'!$A$2:$A$4</c:f>
              <c:strCache>
                <c:ptCount val="1"/>
                <c:pt idx="0">
                  <c:v>Score</c:v>
                </c:pt>
              </c:strCache>
            </c:strRef>
          </c:cat>
          <c:val>
            <c:numRef>
              <c:f>'Ark1'!#REF!</c:f>
              <c:numCache>
                <c:formatCode>General</c:formatCode>
                <c:ptCount val="1"/>
                <c:pt idx="0">
                  <c:v>1</c:v>
                </c:pt>
              </c:numCache>
            </c:numRef>
          </c:val>
          <c:extLst>
            <c:ext xmlns:c16="http://schemas.microsoft.com/office/drawing/2014/chart" uri="{C3380CC4-5D6E-409C-BE32-E72D297353CC}">
              <c16:uniqueId val="{0000000D-2D12-4447-9F5F-DAACEBBE4B7A}"/>
            </c:ext>
          </c:extLst>
        </c:ser>
        <c:dLbls>
          <c:showLegendKey val="0"/>
          <c:showVal val="0"/>
          <c:showCatName val="0"/>
          <c:showSerName val="0"/>
          <c:showPercent val="0"/>
          <c:showBubbleSize val="0"/>
          <c:showLeaderLines val="1"/>
        </c:dLbls>
        <c:firstSliceAng val="0"/>
        <c:holeSize val="4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9757839381374942E-2"/>
          <c:y val="3.6676211145236351E-2"/>
          <c:w val="0.94449102948276886"/>
          <c:h val="0.70623762719353345"/>
        </c:manualLayout>
      </c:layout>
      <c:barChart>
        <c:barDir val="col"/>
        <c:grouping val="clustered"/>
        <c:varyColors val="0"/>
        <c:ser>
          <c:idx val="0"/>
          <c:order val="0"/>
          <c:tx>
            <c:strRef>
              <c:f>'Ark1'!$B$1</c:f>
              <c:strCache>
                <c:ptCount val="1"/>
                <c:pt idx="0">
                  <c:v>Rankscore</c:v>
                </c:pt>
              </c:strCache>
            </c:strRef>
          </c:tx>
          <c:spPr>
            <a:solidFill>
              <a:srgbClr val="50A39B"/>
            </a:solidFill>
            <a:ln>
              <a:noFill/>
            </a:ln>
            <a:effectLst/>
          </c:spPr>
          <c:invertIfNegative val="0"/>
          <c:dPt>
            <c:idx val="0"/>
            <c:invertIfNegative val="0"/>
            <c:bubble3D val="0"/>
            <c:spPr>
              <a:solidFill>
                <a:srgbClr val="50A39B"/>
              </a:solidFill>
              <a:ln>
                <a:noFill/>
              </a:ln>
              <a:effectLst/>
            </c:spPr>
            <c:extLst>
              <c:ext xmlns:c16="http://schemas.microsoft.com/office/drawing/2014/chart" uri="{C3380CC4-5D6E-409C-BE32-E72D297353CC}">
                <c16:uniqueId val="{00000001-F137-48E1-93B7-65FFB6F86EAB}"/>
              </c:ext>
            </c:extLst>
          </c:dPt>
          <c:dPt>
            <c:idx val="1"/>
            <c:invertIfNegative val="0"/>
            <c:bubble3D val="0"/>
            <c:spPr>
              <a:solidFill>
                <a:srgbClr val="50A39B"/>
              </a:solidFill>
              <a:ln>
                <a:noFill/>
              </a:ln>
              <a:effectLst/>
            </c:spPr>
            <c:extLst>
              <c:ext xmlns:c16="http://schemas.microsoft.com/office/drawing/2014/chart" uri="{C3380CC4-5D6E-409C-BE32-E72D297353CC}">
                <c16:uniqueId val="{00000003-F137-48E1-93B7-65FFB6F86EAB}"/>
              </c:ext>
            </c:extLst>
          </c:dPt>
          <c:dPt>
            <c:idx val="6"/>
            <c:invertIfNegative val="0"/>
            <c:bubble3D val="0"/>
            <c:spPr>
              <a:solidFill>
                <a:srgbClr val="50A39B"/>
              </a:solidFill>
              <a:ln>
                <a:noFill/>
              </a:ln>
              <a:effectLst/>
            </c:spPr>
            <c:extLst>
              <c:ext xmlns:c16="http://schemas.microsoft.com/office/drawing/2014/chart" uri="{C3380CC4-5D6E-409C-BE32-E72D297353CC}">
                <c16:uniqueId val="{00000005-F137-48E1-93B7-65FFB6F86EAB}"/>
              </c:ext>
            </c:extLst>
          </c:dPt>
          <c:dPt>
            <c:idx val="7"/>
            <c:invertIfNegative val="0"/>
            <c:bubble3D val="0"/>
            <c:spPr>
              <a:solidFill>
                <a:srgbClr val="DBE300"/>
              </a:solidFill>
              <a:ln>
                <a:noFill/>
              </a:ln>
              <a:effectLst/>
            </c:spPr>
            <c:extLst>
              <c:ext xmlns:c16="http://schemas.microsoft.com/office/drawing/2014/chart" uri="{C3380CC4-5D6E-409C-BE32-E72D297353CC}">
                <c16:uniqueId val="{00000007-F137-48E1-93B7-65FFB6F86EAB}"/>
              </c:ext>
            </c:extLst>
          </c:dPt>
          <c:dPt>
            <c:idx val="8"/>
            <c:invertIfNegative val="0"/>
            <c:bubble3D val="0"/>
            <c:spPr>
              <a:solidFill>
                <a:srgbClr val="50A39B"/>
              </a:solidFill>
              <a:ln>
                <a:noFill/>
              </a:ln>
              <a:effectLst/>
            </c:spPr>
            <c:extLst>
              <c:ext xmlns:c16="http://schemas.microsoft.com/office/drawing/2014/chart" uri="{C3380CC4-5D6E-409C-BE32-E72D297353CC}">
                <c16:uniqueId val="{00000009-F137-48E1-93B7-65FFB6F86EAB}"/>
              </c:ext>
            </c:extLst>
          </c:dPt>
          <c:dPt>
            <c:idx val="13"/>
            <c:invertIfNegative val="0"/>
            <c:bubble3D val="0"/>
            <c:spPr>
              <a:solidFill>
                <a:srgbClr val="005952"/>
              </a:solidFill>
              <a:ln>
                <a:noFill/>
              </a:ln>
              <a:effectLst/>
            </c:spPr>
            <c:extLst>
              <c:ext xmlns:c16="http://schemas.microsoft.com/office/drawing/2014/chart" uri="{C3380CC4-5D6E-409C-BE32-E72D297353CC}">
                <c16:uniqueId val="{0000000B-F137-48E1-93B7-65FFB6F86EAB}"/>
              </c:ext>
            </c:extLst>
          </c:dPt>
          <c:dLbls>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'Ark1'!$A$2:$A$23</c:f>
              <c:strCache>
                <c:ptCount val="22"/>
                <c:pt idx="0">
                  <c:v>Nederland</c:v>
                </c:pt>
                <c:pt idx="1">
                  <c:v>Frankrike</c:v>
                </c:pt>
                <c:pt idx="2">
                  <c:v>Italia</c:v>
                </c:pt>
                <c:pt idx="3">
                  <c:v>Danmark</c:v>
                </c:pt>
                <c:pt idx="4">
                  <c:v>Sverige</c:v>
                </c:pt>
                <c:pt idx="5">
                  <c:v>Belgia</c:v>
                </c:pt>
                <c:pt idx="6">
                  <c:v>Finland</c:v>
                </c:pt>
                <c:pt idx="7">
                  <c:v>Snitt 2023</c:v>
                </c:pt>
                <c:pt idx="8">
                  <c:v>Tyskland</c:v>
                </c:pt>
                <c:pt idx="9">
                  <c:v>Østerrike</c:v>
                </c:pt>
                <c:pt idx="10">
                  <c:v>Estland</c:v>
                </c:pt>
                <c:pt idx="11">
                  <c:v>Tsjekkia</c:v>
                </c:pt>
                <c:pt idx="12">
                  <c:v>New Zealand</c:v>
                </c:pt>
                <c:pt idx="13">
                  <c:v>Norge</c:v>
                </c:pt>
                <c:pt idx="14">
                  <c:v>Portugal</c:v>
                </c:pt>
                <c:pt idx="15">
                  <c:v>Canada</c:v>
                </c:pt>
                <c:pt idx="16">
                  <c:v>Irland</c:v>
                </c:pt>
                <c:pt idx="17">
                  <c:v>Australia</c:v>
                </c:pt>
                <c:pt idx="18">
                  <c:v>Storbritannia</c:v>
                </c:pt>
                <c:pt idx="19">
                  <c:v>Sveits</c:v>
                </c:pt>
                <c:pt idx="20">
                  <c:v>Spania</c:v>
                </c:pt>
                <c:pt idx="21">
                  <c:v>USA</c:v>
                </c:pt>
              </c:strCache>
            </c:strRef>
          </c:cat>
          <c:val>
            <c:numRef>
              <c:f>'Ark1'!$B$2:$B$23</c:f>
              <c:numCache>
                <c:formatCode>0</c:formatCode>
                <c:ptCount val="22"/>
                <c:pt idx="0">
                  <c:v>95</c:v>
                </c:pt>
                <c:pt idx="1">
                  <c:v>87.5</c:v>
                </c:pt>
                <c:pt idx="2">
                  <c:v>85</c:v>
                </c:pt>
                <c:pt idx="3">
                  <c:v>75</c:v>
                </c:pt>
                <c:pt idx="4">
                  <c:v>75</c:v>
                </c:pt>
                <c:pt idx="5">
                  <c:v>65</c:v>
                </c:pt>
                <c:pt idx="6">
                  <c:v>55</c:v>
                </c:pt>
                <c:pt idx="7">
                  <c:v>50.11904761904762</c:v>
                </c:pt>
                <c:pt idx="8">
                  <c:v>47.5</c:v>
                </c:pt>
                <c:pt idx="9">
                  <c:v>47.5</c:v>
                </c:pt>
                <c:pt idx="10">
                  <c:v>47.5</c:v>
                </c:pt>
                <c:pt idx="11">
                  <c:v>45</c:v>
                </c:pt>
                <c:pt idx="12">
                  <c:v>42.5</c:v>
                </c:pt>
                <c:pt idx="13">
                  <c:v>40</c:v>
                </c:pt>
                <c:pt idx="14">
                  <c:v>37.5</c:v>
                </c:pt>
                <c:pt idx="15">
                  <c:v>37.5</c:v>
                </c:pt>
                <c:pt idx="16">
                  <c:v>35</c:v>
                </c:pt>
                <c:pt idx="17">
                  <c:v>35</c:v>
                </c:pt>
                <c:pt idx="18">
                  <c:v>35</c:v>
                </c:pt>
                <c:pt idx="19">
                  <c:v>35</c:v>
                </c:pt>
                <c:pt idx="20">
                  <c:v>25</c:v>
                </c:pt>
                <c:pt idx="21">
                  <c:v>5</c:v>
                </c:pt>
              </c:numCache>
            </c:numRef>
          </c:val>
          <c:extLst>
            <c:ext xmlns:c16="http://schemas.microsoft.com/office/drawing/2014/chart" uri="{C3380CC4-5D6E-409C-BE32-E72D297353CC}">
              <c16:uniqueId val="{0000000C-F137-48E1-93B7-65FFB6F86EAB}"/>
            </c:ext>
          </c:extLst>
        </c:ser>
        <c:dLbls>
          <c:dLblPos val="outEnd"/>
          <c:showLegendKey val="0"/>
          <c:showVal val="1"/>
          <c:showCatName val="0"/>
          <c:showSerName val="0"/>
          <c:showPercent val="0"/>
          <c:showBubbleSize val="0"/>
        </c:dLbls>
        <c:gapWidth val="219"/>
        <c:overlap val="-27"/>
        <c:axId val="1723478896"/>
        <c:axId val="1723498576"/>
      </c:barChart>
      <c:catAx>
        <c:axId val="1723478896"/>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nb-NO"/>
          </a:p>
        </c:txPr>
        <c:crossAx val="1723498576"/>
        <c:crosses val="autoZero"/>
        <c:auto val="1"/>
        <c:lblAlgn val="ctr"/>
        <c:lblOffset val="100"/>
        <c:noMultiLvlLbl val="0"/>
      </c:catAx>
      <c:valAx>
        <c:axId val="1723498576"/>
        <c:scaling>
          <c:orientation val="minMax"/>
        </c:scaling>
        <c:delete val="1"/>
        <c:axPos val="l"/>
        <c:numFmt formatCode="0" sourceLinked="1"/>
        <c:majorTickMark val="none"/>
        <c:minorTickMark val="none"/>
        <c:tickLblPos val="nextTo"/>
        <c:crossAx val="1723478896"/>
        <c:crosses val="autoZero"/>
        <c:crossBetween val="between"/>
        <c:majorUnit val="2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sz="1200">
          <a:solidFill>
            <a:sysClr val="windowText" lastClr="000000"/>
          </a:solidFill>
        </a:defRPr>
      </a:pPr>
      <a:endParaRPr lang="nb-NO"/>
    </a:p>
  </c:txPr>
  <c:externalData r:id="rId4">
    <c:autoUpdate val="0"/>
  </c:externalData>
  <c:userShapes r:id="rId5"/>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'Ark1'!$B$1</c:f>
              <c:strCache>
                <c:ptCount val="1"/>
                <c:pt idx="0">
                  <c:v>Salg</c:v>
                </c:pt>
              </c:strCache>
            </c:strRef>
          </c:tx>
          <c:spPr>
            <a:solidFill>
              <a:schemeClr val="bg1"/>
            </a:solidFill>
            <a:ln>
              <a:noFill/>
            </a:ln>
          </c:spPr>
          <c:dPt>
            <c:idx val="0"/>
            <c:bubble3D val="0"/>
            <c:spPr>
              <a:solidFill>
                <a:srgbClr val="FFC000"/>
              </a:solidFill>
              <a:ln w="19050">
                <a:noFill/>
              </a:ln>
              <a:effectLst/>
            </c:spPr>
            <c:extLst>
              <c:ext xmlns:c16="http://schemas.microsoft.com/office/drawing/2014/chart" uri="{C3380CC4-5D6E-409C-BE32-E72D297353CC}">
                <c16:uniqueId val="{00000001-8408-41EE-9352-16B0A7EB0C24}"/>
              </c:ext>
            </c:extLst>
          </c:dPt>
          <c:dPt>
            <c:idx val="1"/>
            <c:bubble3D val="0"/>
            <c:spPr>
              <a:solidFill>
                <a:srgbClr val="FFC000"/>
              </a:solidFill>
              <a:ln w="19050">
                <a:noFill/>
              </a:ln>
              <a:effectLst/>
            </c:spPr>
            <c:extLst>
              <c:ext xmlns:c16="http://schemas.microsoft.com/office/drawing/2014/chart" uri="{C3380CC4-5D6E-409C-BE32-E72D297353CC}">
                <c16:uniqueId val="{00000003-8408-41EE-9352-16B0A7EB0C24}"/>
              </c:ext>
            </c:extLst>
          </c:dPt>
          <c:dPt>
            <c:idx val="2"/>
            <c:bubble3D val="0"/>
            <c:spPr>
              <a:solidFill>
                <a:schemeClr val="bg1"/>
              </a:solidFill>
              <a:ln w="19050">
                <a:noFill/>
              </a:ln>
              <a:effectLst/>
            </c:spPr>
            <c:extLst>
              <c:ext xmlns:c16="http://schemas.microsoft.com/office/drawing/2014/chart" uri="{C3380CC4-5D6E-409C-BE32-E72D297353CC}">
                <c16:uniqueId val="{00000005-8408-41EE-9352-16B0A7EB0C24}"/>
              </c:ext>
            </c:extLst>
          </c:dPt>
          <c:cat>
            <c:strRef>
              <c:f>'Ark1'!$A$2:$A$4</c:f>
              <c:strCache>
                <c:ptCount val="1"/>
                <c:pt idx="0">
                  <c:v>Score</c:v>
                </c:pt>
              </c:strCache>
            </c:strRef>
          </c:cat>
          <c:val>
            <c:numRef>
              <c:f>'Ark1'!$B$2:$B$4</c:f>
              <c:numCache>
                <c:formatCode>General</c:formatCode>
                <c:ptCount val="3"/>
                <c:pt idx="0">
                  <c:v>24.5</c:v>
                </c:pt>
                <c:pt idx="1">
                  <c:v>24.5</c:v>
                </c:pt>
                <c:pt idx="2">
                  <c:v>51</c:v>
                </c:pt>
              </c:numCache>
            </c:numRef>
          </c:val>
          <c:extLst>
            <c:ext xmlns:c16="http://schemas.microsoft.com/office/drawing/2014/chart" uri="{C3380CC4-5D6E-409C-BE32-E72D297353CC}">
              <c16:uniqueId val="{00000006-8408-41EE-9352-16B0A7EB0C24}"/>
            </c:ext>
          </c:extLst>
        </c:ser>
        <c:ser>
          <c:idx val="1"/>
          <c:order val="1"/>
          <c:tx>
            <c:strRef>
              <c:f>'Ark1'!#REF!</c:f>
              <c:strCache>
                <c:ptCount val="1"/>
                <c:pt idx="0">
                  <c:v>#REF!</c:v>
                </c:pt>
              </c:strCache>
            </c:strRef>
          </c:tx>
          <c:spPr>
            <a:ln>
              <a:noFill/>
            </a:ln>
          </c:spPr>
          <c:dPt>
            <c:idx val="0"/>
            <c:bubble3D val="0"/>
            <c:spPr>
              <a:noFill/>
              <a:ln w="19050">
                <a:noFill/>
              </a:ln>
              <a:effectLst/>
            </c:spPr>
            <c:extLst>
              <c:ext xmlns:c16="http://schemas.microsoft.com/office/drawing/2014/chart" uri="{C3380CC4-5D6E-409C-BE32-E72D297353CC}">
                <c16:uniqueId val="{00000008-8408-41EE-9352-16B0A7EB0C24}"/>
              </c:ext>
            </c:extLst>
          </c:dPt>
          <c:dPt>
            <c:idx val="1"/>
            <c:bubble3D val="0"/>
            <c:spPr>
              <a:solidFill>
                <a:srgbClr val="C00000"/>
              </a:solidFill>
              <a:ln w="19050">
                <a:noFill/>
              </a:ln>
              <a:effectLst/>
            </c:spPr>
            <c:extLst>
              <c:ext xmlns:c16="http://schemas.microsoft.com/office/drawing/2014/chart" uri="{C3380CC4-5D6E-409C-BE32-E72D297353CC}">
                <c16:uniqueId val="{0000000A-8408-41EE-9352-16B0A7EB0C24}"/>
              </c:ext>
            </c:extLst>
          </c:dPt>
          <c:dPt>
            <c:idx val="2"/>
            <c:bubble3D val="0"/>
            <c:spPr>
              <a:noFill/>
              <a:ln w="19050">
                <a:noFill/>
              </a:ln>
              <a:effectLst/>
            </c:spPr>
            <c:extLst>
              <c:ext xmlns:c16="http://schemas.microsoft.com/office/drawing/2014/chart" uri="{C3380CC4-5D6E-409C-BE32-E72D297353CC}">
                <c16:uniqueId val="{0000000C-8408-41EE-9352-16B0A7EB0C24}"/>
              </c:ext>
            </c:extLst>
          </c:dPt>
          <c:cat>
            <c:strRef>
              <c:f>'Ark1'!$A$2:$A$4</c:f>
              <c:strCache>
                <c:ptCount val="1"/>
                <c:pt idx="0">
                  <c:v>Score</c:v>
                </c:pt>
              </c:strCache>
            </c:strRef>
          </c:cat>
          <c:val>
            <c:numRef>
              <c:f>'Ark1'!#REF!</c:f>
              <c:numCache>
                <c:formatCode>General</c:formatCode>
                <c:ptCount val="1"/>
                <c:pt idx="0">
                  <c:v>1</c:v>
                </c:pt>
              </c:numCache>
            </c:numRef>
          </c:val>
          <c:extLst>
            <c:ext xmlns:c16="http://schemas.microsoft.com/office/drawing/2014/chart" uri="{C3380CC4-5D6E-409C-BE32-E72D297353CC}">
              <c16:uniqueId val="{0000000D-8408-41EE-9352-16B0A7EB0C24}"/>
            </c:ext>
          </c:extLst>
        </c:ser>
        <c:dLbls>
          <c:showLegendKey val="0"/>
          <c:showVal val="0"/>
          <c:showCatName val="0"/>
          <c:showSerName val="0"/>
          <c:showPercent val="0"/>
          <c:showBubbleSize val="0"/>
          <c:showLeaderLines val="1"/>
        </c:dLbls>
        <c:firstSliceAng val="0"/>
        <c:holeSize val="4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'Ark1'!$B$1</c:f>
              <c:strCache>
                <c:ptCount val="1"/>
                <c:pt idx="0">
                  <c:v>Salg</c:v>
                </c:pt>
              </c:strCache>
            </c:strRef>
          </c:tx>
          <c:spPr>
            <a:solidFill>
              <a:schemeClr val="bg1"/>
            </a:solidFill>
            <a:ln>
              <a:noFill/>
            </a:ln>
          </c:spPr>
          <c:dPt>
            <c:idx val="0"/>
            <c:bubble3D val="0"/>
            <c:spPr>
              <a:solidFill>
                <a:srgbClr val="FFC000"/>
              </a:solidFill>
              <a:ln w="19050">
                <a:noFill/>
              </a:ln>
              <a:effectLst/>
            </c:spPr>
            <c:extLst>
              <c:ext xmlns:c16="http://schemas.microsoft.com/office/drawing/2014/chart" uri="{C3380CC4-5D6E-409C-BE32-E72D297353CC}">
                <c16:uniqueId val="{00000001-6EC3-4C21-B280-4897411FE694}"/>
              </c:ext>
            </c:extLst>
          </c:dPt>
          <c:dPt>
            <c:idx val="1"/>
            <c:bubble3D val="0"/>
            <c:spPr>
              <a:solidFill>
                <a:srgbClr val="FFC000"/>
              </a:solidFill>
              <a:ln w="19050">
                <a:noFill/>
              </a:ln>
              <a:effectLst/>
            </c:spPr>
            <c:extLst>
              <c:ext xmlns:c16="http://schemas.microsoft.com/office/drawing/2014/chart" uri="{C3380CC4-5D6E-409C-BE32-E72D297353CC}">
                <c16:uniqueId val="{00000003-6EC3-4C21-B280-4897411FE694}"/>
              </c:ext>
            </c:extLst>
          </c:dPt>
          <c:dPt>
            <c:idx val="2"/>
            <c:bubble3D val="0"/>
            <c:spPr>
              <a:solidFill>
                <a:schemeClr val="bg1"/>
              </a:solidFill>
              <a:ln w="19050">
                <a:noFill/>
              </a:ln>
              <a:effectLst/>
            </c:spPr>
            <c:extLst>
              <c:ext xmlns:c16="http://schemas.microsoft.com/office/drawing/2014/chart" uri="{C3380CC4-5D6E-409C-BE32-E72D297353CC}">
                <c16:uniqueId val="{00000005-6EC3-4C21-B280-4897411FE694}"/>
              </c:ext>
            </c:extLst>
          </c:dPt>
          <c:cat>
            <c:strRef>
              <c:f>'Ark1'!$A$2:$A$4</c:f>
              <c:strCache>
                <c:ptCount val="1"/>
                <c:pt idx="0">
                  <c:v>Score</c:v>
                </c:pt>
              </c:strCache>
            </c:strRef>
          </c:cat>
          <c:val>
            <c:numRef>
              <c:f>'Ark1'!$B$2:$B$4</c:f>
              <c:numCache>
                <c:formatCode>General</c:formatCode>
                <c:ptCount val="3"/>
                <c:pt idx="0">
                  <c:v>31</c:v>
                </c:pt>
                <c:pt idx="1">
                  <c:v>31</c:v>
                </c:pt>
                <c:pt idx="2">
                  <c:v>38</c:v>
                </c:pt>
              </c:numCache>
            </c:numRef>
          </c:val>
          <c:extLst>
            <c:ext xmlns:c16="http://schemas.microsoft.com/office/drawing/2014/chart" uri="{C3380CC4-5D6E-409C-BE32-E72D297353CC}">
              <c16:uniqueId val="{00000006-6EC3-4C21-B280-4897411FE694}"/>
            </c:ext>
          </c:extLst>
        </c:ser>
        <c:ser>
          <c:idx val="1"/>
          <c:order val="1"/>
          <c:tx>
            <c:strRef>
              <c:f>'Ark1'!#REF!</c:f>
              <c:strCache>
                <c:ptCount val="1"/>
                <c:pt idx="0">
                  <c:v>#REF!</c:v>
                </c:pt>
              </c:strCache>
            </c:strRef>
          </c:tx>
          <c:spPr>
            <a:ln>
              <a:noFill/>
            </a:ln>
          </c:spPr>
          <c:dPt>
            <c:idx val="0"/>
            <c:bubble3D val="0"/>
            <c:spPr>
              <a:noFill/>
              <a:ln w="19050">
                <a:noFill/>
              </a:ln>
              <a:effectLst/>
            </c:spPr>
            <c:extLst>
              <c:ext xmlns:c16="http://schemas.microsoft.com/office/drawing/2014/chart" uri="{C3380CC4-5D6E-409C-BE32-E72D297353CC}">
                <c16:uniqueId val="{00000008-6EC3-4C21-B280-4897411FE694}"/>
              </c:ext>
            </c:extLst>
          </c:dPt>
          <c:dPt>
            <c:idx val="1"/>
            <c:bubble3D val="0"/>
            <c:spPr>
              <a:solidFill>
                <a:srgbClr val="C00000"/>
              </a:solidFill>
              <a:ln w="19050">
                <a:noFill/>
              </a:ln>
              <a:effectLst/>
            </c:spPr>
            <c:extLst>
              <c:ext xmlns:c16="http://schemas.microsoft.com/office/drawing/2014/chart" uri="{C3380CC4-5D6E-409C-BE32-E72D297353CC}">
                <c16:uniqueId val="{0000000A-6EC3-4C21-B280-4897411FE694}"/>
              </c:ext>
            </c:extLst>
          </c:dPt>
          <c:dPt>
            <c:idx val="2"/>
            <c:bubble3D val="0"/>
            <c:spPr>
              <a:noFill/>
              <a:ln w="19050">
                <a:noFill/>
              </a:ln>
              <a:effectLst/>
            </c:spPr>
            <c:extLst>
              <c:ext xmlns:c16="http://schemas.microsoft.com/office/drawing/2014/chart" uri="{C3380CC4-5D6E-409C-BE32-E72D297353CC}">
                <c16:uniqueId val="{0000000C-6EC3-4C21-B280-4897411FE694}"/>
              </c:ext>
            </c:extLst>
          </c:dPt>
          <c:cat>
            <c:strRef>
              <c:f>'Ark1'!$A$2:$A$4</c:f>
              <c:strCache>
                <c:ptCount val="1"/>
                <c:pt idx="0">
                  <c:v>Score</c:v>
                </c:pt>
              </c:strCache>
            </c:strRef>
          </c:cat>
          <c:val>
            <c:numRef>
              <c:f>'Ark1'!#REF!</c:f>
              <c:numCache>
                <c:formatCode>General</c:formatCode>
                <c:ptCount val="1"/>
                <c:pt idx="0">
                  <c:v>1</c:v>
                </c:pt>
              </c:numCache>
            </c:numRef>
          </c:val>
          <c:extLst>
            <c:ext xmlns:c16="http://schemas.microsoft.com/office/drawing/2014/chart" uri="{C3380CC4-5D6E-409C-BE32-E72D297353CC}">
              <c16:uniqueId val="{0000000D-6EC3-4C21-B280-4897411FE694}"/>
            </c:ext>
          </c:extLst>
        </c:ser>
        <c:dLbls>
          <c:showLegendKey val="0"/>
          <c:showVal val="0"/>
          <c:showCatName val="0"/>
          <c:showSerName val="0"/>
          <c:showPercent val="0"/>
          <c:showBubbleSize val="0"/>
          <c:showLeaderLines val="1"/>
        </c:dLbls>
        <c:firstSliceAng val="0"/>
        <c:holeSize val="4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'Ark1'!$B$1</c:f>
              <c:strCache>
                <c:ptCount val="1"/>
                <c:pt idx="0">
                  <c:v>Salg</c:v>
                </c:pt>
              </c:strCache>
            </c:strRef>
          </c:tx>
          <c:spPr>
            <a:solidFill>
              <a:schemeClr val="bg1"/>
            </a:solidFill>
            <a:ln>
              <a:noFill/>
            </a:ln>
          </c:spPr>
          <c:dPt>
            <c:idx val="0"/>
            <c:bubble3D val="0"/>
            <c:spPr>
              <a:solidFill>
                <a:srgbClr val="FFC000"/>
              </a:solidFill>
              <a:ln w="19050">
                <a:noFill/>
              </a:ln>
              <a:effectLst/>
            </c:spPr>
            <c:extLst>
              <c:ext xmlns:c16="http://schemas.microsoft.com/office/drawing/2014/chart" uri="{C3380CC4-5D6E-409C-BE32-E72D297353CC}">
                <c16:uniqueId val="{00000001-5DB1-4EA7-A956-1FDAFEFB2F9A}"/>
              </c:ext>
            </c:extLst>
          </c:dPt>
          <c:dPt>
            <c:idx val="1"/>
            <c:bubble3D val="0"/>
            <c:spPr>
              <a:solidFill>
                <a:srgbClr val="FFC000"/>
              </a:solidFill>
              <a:ln w="19050">
                <a:noFill/>
              </a:ln>
              <a:effectLst/>
            </c:spPr>
            <c:extLst>
              <c:ext xmlns:c16="http://schemas.microsoft.com/office/drawing/2014/chart" uri="{C3380CC4-5D6E-409C-BE32-E72D297353CC}">
                <c16:uniqueId val="{00000003-5DB1-4EA7-A956-1FDAFEFB2F9A}"/>
              </c:ext>
            </c:extLst>
          </c:dPt>
          <c:dPt>
            <c:idx val="2"/>
            <c:bubble3D val="0"/>
            <c:spPr>
              <a:solidFill>
                <a:schemeClr val="bg1"/>
              </a:solidFill>
              <a:ln w="19050">
                <a:noFill/>
              </a:ln>
              <a:effectLst/>
            </c:spPr>
            <c:extLst>
              <c:ext xmlns:c16="http://schemas.microsoft.com/office/drawing/2014/chart" uri="{C3380CC4-5D6E-409C-BE32-E72D297353CC}">
                <c16:uniqueId val="{00000005-5DB1-4EA7-A956-1FDAFEFB2F9A}"/>
              </c:ext>
            </c:extLst>
          </c:dPt>
          <c:cat>
            <c:strRef>
              <c:f>'Ark1'!$A$2:$A$4</c:f>
              <c:strCache>
                <c:ptCount val="1"/>
                <c:pt idx="0">
                  <c:v>Score</c:v>
                </c:pt>
              </c:strCache>
            </c:strRef>
          </c:cat>
          <c:val>
            <c:numRef>
              <c:f>'Ark1'!$B$2:$B$4</c:f>
              <c:numCache>
                <c:formatCode>General</c:formatCode>
                <c:ptCount val="3"/>
                <c:pt idx="0">
                  <c:v>28.5</c:v>
                </c:pt>
                <c:pt idx="1">
                  <c:v>28.5</c:v>
                </c:pt>
                <c:pt idx="2">
                  <c:v>43</c:v>
                </c:pt>
              </c:numCache>
            </c:numRef>
          </c:val>
          <c:extLst>
            <c:ext xmlns:c16="http://schemas.microsoft.com/office/drawing/2014/chart" uri="{C3380CC4-5D6E-409C-BE32-E72D297353CC}">
              <c16:uniqueId val="{00000006-5DB1-4EA7-A956-1FDAFEFB2F9A}"/>
            </c:ext>
          </c:extLst>
        </c:ser>
        <c:ser>
          <c:idx val="1"/>
          <c:order val="1"/>
          <c:tx>
            <c:strRef>
              <c:f>'Ark1'!#REF!</c:f>
              <c:strCache>
                <c:ptCount val="1"/>
                <c:pt idx="0">
                  <c:v>#REF!</c:v>
                </c:pt>
              </c:strCache>
            </c:strRef>
          </c:tx>
          <c:spPr>
            <a:ln>
              <a:noFill/>
            </a:ln>
          </c:spPr>
          <c:dPt>
            <c:idx val="0"/>
            <c:bubble3D val="0"/>
            <c:spPr>
              <a:noFill/>
              <a:ln w="19050">
                <a:noFill/>
              </a:ln>
              <a:effectLst/>
            </c:spPr>
            <c:extLst>
              <c:ext xmlns:c16="http://schemas.microsoft.com/office/drawing/2014/chart" uri="{C3380CC4-5D6E-409C-BE32-E72D297353CC}">
                <c16:uniqueId val="{00000008-5DB1-4EA7-A956-1FDAFEFB2F9A}"/>
              </c:ext>
            </c:extLst>
          </c:dPt>
          <c:dPt>
            <c:idx val="1"/>
            <c:bubble3D val="0"/>
            <c:spPr>
              <a:solidFill>
                <a:srgbClr val="C00000"/>
              </a:solidFill>
              <a:ln w="19050">
                <a:noFill/>
              </a:ln>
              <a:effectLst/>
            </c:spPr>
            <c:extLst>
              <c:ext xmlns:c16="http://schemas.microsoft.com/office/drawing/2014/chart" uri="{C3380CC4-5D6E-409C-BE32-E72D297353CC}">
                <c16:uniqueId val="{0000000A-5DB1-4EA7-A956-1FDAFEFB2F9A}"/>
              </c:ext>
            </c:extLst>
          </c:dPt>
          <c:dPt>
            <c:idx val="2"/>
            <c:bubble3D val="0"/>
            <c:spPr>
              <a:noFill/>
              <a:ln w="19050">
                <a:noFill/>
              </a:ln>
              <a:effectLst/>
            </c:spPr>
            <c:extLst>
              <c:ext xmlns:c16="http://schemas.microsoft.com/office/drawing/2014/chart" uri="{C3380CC4-5D6E-409C-BE32-E72D297353CC}">
                <c16:uniqueId val="{0000000C-5DB1-4EA7-A956-1FDAFEFB2F9A}"/>
              </c:ext>
            </c:extLst>
          </c:dPt>
          <c:cat>
            <c:strRef>
              <c:f>'Ark1'!$A$2:$A$4</c:f>
              <c:strCache>
                <c:ptCount val="1"/>
                <c:pt idx="0">
                  <c:v>Score</c:v>
                </c:pt>
              </c:strCache>
            </c:strRef>
          </c:cat>
          <c:val>
            <c:numRef>
              <c:f>'Ark1'!#REF!</c:f>
              <c:numCache>
                <c:formatCode>General</c:formatCode>
                <c:ptCount val="1"/>
                <c:pt idx="0">
                  <c:v>1</c:v>
                </c:pt>
              </c:numCache>
            </c:numRef>
          </c:val>
          <c:extLst>
            <c:ext xmlns:c16="http://schemas.microsoft.com/office/drawing/2014/chart" uri="{C3380CC4-5D6E-409C-BE32-E72D297353CC}">
              <c16:uniqueId val="{0000000D-5DB1-4EA7-A956-1FDAFEFB2F9A}"/>
            </c:ext>
          </c:extLst>
        </c:ser>
        <c:dLbls>
          <c:showLegendKey val="0"/>
          <c:showVal val="0"/>
          <c:showCatName val="0"/>
          <c:showSerName val="0"/>
          <c:showPercent val="0"/>
          <c:showBubbleSize val="0"/>
          <c:showLeaderLines val="1"/>
        </c:dLbls>
        <c:firstSliceAng val="0"/>
        <c:holeSize val="4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'Ark1'!$B$1</c:f>
              <c:strCache>
                <c:ptCount val="1"/>
                <c:pt idx="0">
                  <c:v>Salg</c:v>
                </c:pt>
              </c:strCache>
            </c:strRef>
          </c:tx>
          <c:spPr>
            <a:solidFill>
              <a:schemeClr val="bg1"/>
            </a:solidFill>
            <a:ln>
              <a:noFill/>
            </a:ln>
          </c:spPr>
          <c:dPt>
            <c:idx val="0"/>
            <c:bubble3D val="0"/>
            <c:spPr>
              <a:solidFill>
                <a:srgbClr val="FFC000"/>
              </a:solidFill>
              <a:ln w="19050">
                <a:noFill/>
              </a:ln>
              <a:effectLst/>
            </c:spPr>
            <c:extLst>
              <c:ext xmlns:c16="http://schemas.microsoft.com/office/drawing/2014/chart" uri="{C3380CC4-5D6E-409C-BE32-E72D297353CC}">
                <c16:uniqueId val="{00000001-D2BF-43D6-9EE2-AE1CB0FE7CFE}"/>
              </c:ext>
            </c:extLst>
          </c:dPt>
          <c:dPt>
            <c:idx val="1"/>
            <c:bubble3D val="0"/>
            <c:spPr>
              <a:solidFill>
                <a:srgbClr val="FFC000"/>
              </a:solidFill>
              <a:ln w="19050">
                <a:noFill/>
              </a:ln>
              <a:effectLst/>
            </c:spPr>
            <c:extLst>
              <c:ext xmlns:c16="http://schemas.microsoft.com/office/drawing/2014/chart" uri="{C3380CC4-5D6E-409C-BE32-E72D297353CC}">
                <c16:uniqueId val="{00000003-D2BF-43D6-9EE2-AE1CB0FE7CFE}"/>
              </c:ext>
            </c:extLst>
          </c:dPt>
          <c:dPt>
            <c:idx val="2"/>
            <c:bubble3D val="0"/>
            <c:spPr>
              <a:solidFill>
                <a:schemeClr val="bg1"/>
              </a:solidFill>
              <a:ln w="19050">
                <a:noFill/>
              </a:ln>
              <a:effectLst/>
            </c:spPr>
            <c:extLst>
              <c:ext xmlns:c16="http://schemas.microsoft.com/office/drawing/2014/chart" uri="{C3380CC4-5D6E-409C-BE32-E72D297353CC}">
                <c16:uniqueId val="{00000005-D2BF-43D6-9EE2-AE1CB0FE7CFE}"/>
              </c:ext>
            </c:extLst>
          </c:dPt>
          <c:cat>
            <c:strRef>
              <c:f>'Ark1'!$A$2:$A$4</c:f>
              <c:strCache>
                <c:ptCount val="1"/>
                <c:pt idx="0">
                  <c:v>Score</c:v>
                </c:pt>
              </c:strCache>
            </c:strRef>
          </c:cat>
          <c:val>
            <c:numRef>
              <c:f>'Ark1'!$B$2:$B$4</c:f>
              <c:numCache>
                <c:formatCode>General</c:formatCode>
                <c:ptCount val="3"/>
                <c:pt idx="0">
                  <c:v>24.5</c:v>
                </c:pt>
                <c:pt idx="1">
                  <c:v>24.5</c:v>
                </c:pt>
                <c:pt idx="2">
                  <c:v>51</c:v>
                </c:pt>
              </c:numCache>
            </c:numRef>
          </c:val>
          <c:extLst>
            <c:ext xmlns:c16="http://schemas.microsoft.com/office/drawing/2014/chart" uri="{C3380CC4-5D6E-409C-BE32-E72D297353CC}">
              <c16:uniqueId val="{00000006-D2BF-43D6-9EE2-AE1CB0FE7CFE}"/>
            </c:ext>
          </c:extLst>
        </c:ser>
        <c:ser>
          <c:idx val="1"/>
          <c:order val="1"/>
          <c:tx>
            <c:strRef>
              <c:f>'Ark1'!#REF!</c:f>
              <c:strCache>
                <c:ptCount val="1"/>
                <c:pt idx="0">
                  <c:v>#REF!</c:v>
                </c:pt>
              </c:strCache>
            </c:strRef>
          </c:tx>
          <c:spPr>
            <a:ln>
              <a:noFill/>
            </a:ln>
          </c:spPr>
          <c:dPt>
            <c:idx val="0"/>
            <c:bubble3D val="0"/>
            <c:spPr>
              <a:noFill/>
              <a:ln w="19050">
                <a:noFill/>
              </a:ln>
              <a:effectLst/>
            </c:spPr>
            <c:extLst>
              <c:ext xmlns:c16="http://schemas.microsoft.com/office/drawing/2014/chart" uri="{C3380CC4-5D6E-409C-BE32-E72D297353CC}">
                <c16:uniqueId val="{00000008-D2BF-43D6-9EE2-AE1CB0FE7CFE}"/>
              </c:ext>
            </c:extLst>
          </c:dPt>
          <c:dPt>
            <c:idx val="1"/>
            <c:bubble3D val="0"/>
            <c:spPr>
              <a:solidFill>
                <a:srgbClr val="C00000"/>
              </a:solidFill>
              <a:ln w="19050">
                <a:noFill/>
              </a:ln>
              <a:effectLst/>
            </c:spPr>
            <c:extLst>
              <c:ext xmlns:c16="http://schemas.microsoft.com/office/drawing/2014/chart" uri="{C3380CC4-5D6E-409C-BE32-E72D297353CC}">
                <c16:uniqueId val="{0000000A-D2BF-43D6-9EE2-AE1CB0FE7CFE}"/>
              </c:ext>
            </c:extLst>
          </c:dPt>
          <c:dPt>
            <c:idx val="2"/>
            <c:bubble3D val="0"/>
            <c:spPr>
              <a:noFill/>
              <a:ln w="19050">
                <a:noFill/>
              </a:ln>
              <a:effectLst/>
            </c:spPr>
            <c:extLst>
              <c:ext xmlns:c16="http://schemas.microsoft.com/office/drawing/2014/chart" uri="{C3380CC4-5D6E-409C-BE32-E72D297353CC}">
                <c16:uniqueId val="{0000000C-D2BF-43D6-9EE2-AE1CB0FE7CFE}"/>
              </c:ext>
            </c:extLst>
          </c:dPt>
          <c:cat>
            <c:strRef>
              <c:f>'Ark1'!$A$2:$A$4</c:f>
              <c:strCache>
                <c:ptCount val="1"/>
                <c:pt idx="0">
                  <c:v>Score</c:v>
                </c:pt>
              </c:strCache>
            </c:strRef>
          </c:cat>
          <c:val>
            <c:numRef>
              <c:f>'Ark1'!#REF!</c:f>
              <c:numCache>
                <c:formatCode>General</c:formatCode>
                <c:ptCount val="1"/>
                <c:pt idx="0">
                  <c:v>1</c:v>
                </c:pt>
              </c:numCache>
            </c:numRef>
          </c:val>
          <c:extLst>
            <c:ext xmlns:c16="http://schemas.microsoft.com/office/drawing/2014/chart" uri="{C3380CC4-5D6E-409C-BE32-E72D297353CC}">
              <c16:uniqueId val="{0000000D-D2BF-43D6-9EE2-AE1CB0FE7CFE}"/>
            </c:ext>
          </c:extLst>
        </c:ser>
        <c:dLbls>
          <c:showLegendKey val="0"/>
          <c:showVal val="0"/>
          <c:showCatName val="0"/>
          <c:showSerName val="0"/>
          <c:showPercent val="0"/>
          <c:showBubbleSize val="0"/>
          <c:showLeaderLines val="1"/>
        </c:dLbls>
        <c:firstSliceAng val="0"/>
        <c:holeSize val="4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'Ark1'!$B$1</c:f>
              <c:strCache>
                <c:ptCount val="1"/>
                <c:pt idx="0">
                  <c:v>Salg</c:v>
                </c:pt>
              </c:strCache>
            </c:strRef>
          </c:tx>
          <c:spPr>
            <a:solidFill>
              <a:schemeClr val="bg1"/>
            </a:solidFill>
            <a:ln>
              <a:noFill/>
            </a:ln>
          </c:spPr>
          <c:dPt>
            <c:idx val="0"/>
            <c:bubble3D val="0"/>
            <c:spPr>
              <a:solidFill>
                <a:srgbClr val="FFC000"/>
              </a:solidFill>
              <a:ln w="19050">
                <a:noFill/>
              </a:ln>
              <a:effectLst/>
            </c:spPr>
            <c:extLst>
              <c:ext xmlns:c16="http://schemas.microsoft.com/office/drawing/2014/chart" uri="{C3380CC4-5D6E-409C-BE32-E72D297353CC}">
                <c16:uniqueId val="{00000001-E1BC-4E70-AB94-6BC01B544B17}"/>
              </c:ext>
            </c:extLst>
          </c:dPt>
          <c:dPt>
            <c:idx val="1"/>
            <c:bubble3D val="0"/>
            <c:spPr>
              <a:solidFill>
                <a:srgbClr val="FFC000"/>
              </a:solidFill>
              <a:ln w="19050">
                <a:noFill/>
              </a:ln>
              <a:effectLst/>
            </c:spPr>
            <c:extLst>
              <c:ext xmlns:c16="http://schemas.microsoft.com/office/drawing/2014/chart" uri="{C3380CC4-5D6E-409C-BE32-E72D297353CC}">
                <c16:uniqueId val="{00000003-E1BC-4E70-AB94-6BC01B544B17}"/>
              </c:ext>
            </c:extLst>
          </c:dPt>
          <c:dPt>
            <c:idx val="2"/>
            <c:bubble3D val="0"/>
            <c:spPr>
              <a:solidFill>
                <a:schemeClr val="bg1"/>
              </a:solidFill>
              <a:ln w="19050">
                <a:noFill/>
              </a:ln>
              <a:effectLst/>
            </c:spPr>
            <c:extLst>
              <c:ext xmlns:c16="http://schemas.microsoft.com/office/drawing/2014/chart" uri="{C3380CC4-5D6E-409C-BE32-E72D297353CC}">
                <c16:uniqueId val="{00000005-E1BC-4E70-AB94-6BC01B544B17}"/>
              </c:ext>
            </c:extLst>
          </c:dPt>
          <c:cat>
            <c:strRef>
              <c:f>'Ark1'!$A$2:$A$4</c:f>
              <c:strCache>
                <c:ptCount val="1"/>
                <c:pt idx="0">
                  <c:v>Score</c:v>
                </c:pt>
              </c:strCache>
            </c:strRef>
          </c:cat>
          <c:val>
            <c:numRef>
              <c:f>'Ark1'!$B$2:$B$4</c:f>
              <c:numCache>
                <c:formatCode>General</c:formatCode>
                <c:ptCount val="3"/>
                <c:pt idx="0">
                  <c:v>23.5</c:v>
                </c:pt>
                <c:pt idx="1">
                  <c:v>23.5</c:v>
                </c:pt>
                <c:pt idx="2">
                  <c:v>53</c:v>
                </c:pt>
              </c:numCache>
            </c:numRef>
          </c:val>
          <c:extLst>
            <c:ext xmlns:c16="http://schemas.microsoft.com/office/drawing/2014/chart" uri="{C3380CC4-5D6E-409C-BE32-E72D297353CC}">
              <c16:uniqueId val="{00000006-E1BC-4E70-AB94-6BC01B544B17}"/>
            </c:ext>
          </c:extLst>
        </c:ser>
        <c:ser>
          <c:idx val="1"/>
          <c:order val="1"/>
          <c:tx>
            <c:strRef>
              <c:f>'Ark1'!#REF!</c:f>
              <c:strCache>
                <c:ptCount val="1"/>
                <c:pt idx="0">
                  <c:v>#REF!</c:v>
                </c:pt>
              </c:strCache>
            </c:strRef>
          </c:tx>
          <c:spPr>
            <a:ln>
              <a:noFill/>
            </a:ln>
          </c:spPr>
          <c:dPt>
            <c:idx val="0"/>
            <c:bubble3D val="0"/>
            <c:spPr>
              <a:noFill/>
              <a:ln w="19050">
                <a:noFill/>
              </a:ln>
              <a:effectLst/>
            </c:spPr>
            <c:extLst>
              <c:ext xmlns:c16="http://schemas.microsoft.com/office/drawing/2014/chart" uri="{C3380CC4-5D6E-409C-BE32-E72D297353CC}">
                <c16:uniqueId val="{00000008-E1BC-4E70-AB94-6BC01B544B17}"/>
              </c:ext>
            </c:extLst>
          </c:dPt>
          <c:dPt>
            <c:idx val="1"/>
            <c:bubble3D val="0"/>
            <c:spPr>
              <a:solidFill>
                <a:srgbClr val="C00000"/>
              </a:solidFill>
              <a:ln w="19050">
                <a:noFill/>
              </a:ln>
              <a:effectLst/>
            </c:spPr>
            <c:extLst>
              <c:ext xmlns:c16="http://schemas.microsoft.com/office/drawing/2014/chart" uri="{C3380CC4-5D6E-409C-BE32-E72D297353CC}">
                <c16:uniqueId val="{0000000A-E1BC-4E70-AB94-6BC01B544B17}"/>
              </c:ext>
            </c:extLst>
          </c:dPt>
          <c:dPt>
            <c:idx val="2"/>
            <c:bubble3D val="0"/>
            <c:spPr>
              <a:noFill/>
              <a:ln w="19050">
                <a:noFill/>
              </a:ln>
              <a:effectLst/>
            </c:spPr>
            <c:extLst>
              <c:ext xmlns:c16="http://schemas.microsoft.com/office/drawing/2014/chart" uri="{C3380CC4-5D6E-409C-BE32-E72D297353CC}">
                <c16:uniqueId val="{0000000C-E1BC-4E70-AB94-6BC01B544B17}"/>
              </c:ext>
            </c:extLst>
          </c:dPt>
          <c:cat>
            <c:strRef>
              <c:f>'Ark1'!$A$2:$A$4</c:f>
              <c:strCache>
                <c:ptCount val="1"/>
                <c:pt idx="0">
                  <c:v>Score</c:v>
                </c:pt>
              </c:strCache>
            </c:strRef>
          </c:cat>
          <c:val>
            <c:numRef>
              <c:f>'Ark1'!#REF!</c:f>
              <c:numCache>
                <c:formatCode>General</c:formatCode>
                <c:ptCount val="1"/>
                <c:pt idx="0">
                  <c:v>1</c:v>
                </c:pt>
              </c:numCache>
            </c:numRef>
          </c:val>
          <c:extLst>
            <c:ext xmlns:c16="http://schemas.microsoft.com/office/drawing/2014/chart" uri="{C3380CC4-5D6E-409C-BE32-E72D297353CC}">
              <c16:uniqueId val="{0000000D-E1BC-4E70-AB94-6BC01B544B17}"/>
            </c:ext>
          </c:extLst>
        </c:ser>
        <c:dLbls>
          <c:showLegendKey val="0"/>
          <c:showVal val="0"/>
          <c:showCatName val="0"/>
          <c:showSerName val="0"/>
          <c:showPercent val="0"/>
          <c:showBubbleSize val="0"/>
          <c:showLeaderLines val="1"/>
        </c:dLbls>
        <c:firstSliceAng val="0"/>
        <c:holeSize val="4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'Ark1'!$B$1</c:f>
              <c:strCache>
                <c:ptCount val="1"/>
                <c:pt idx="0">
                  <c:v>Salg</c:v>
                </c:pt>
              </c:strCache>
            </c:strRef>
          </c:tx>
          <c:spPr>
            <a:solidFill>
              <a:schemeClr val="bg1"/>
            </a:solidFill>
            <a:ln>
              <a:noFill/>
            </a:ln>
          </c:spPr>
          <c:dPt>
            <c:idx val="0"/>
            <c:bubble3D val="0"/>
            <c:spPr>
              <a:solidFill>
                <a:srgbClr val="49A942"/>
              </a:solidFill>
              <a:ln w="19050">
                <a:noFill/>
              </a:ln>
              <a:effectLst/>
            </c:spPr>
            <c:extLst>
              <c:ext xmlns:c16="http://schemas.microsoft.com/office/drawing/2014/chart" uri="{C3380CC4-5D6E-409C-BE32-E72D297353CC}">
                <c16:uniqueId val="{00000001-F0C5-41A4-8F53-69D5A22FB085}"/>
              </c:ext>
            </c:extLst>
          </c:dPt>
          <c:dPt>
            <c:idx val="1"/>
            <c:bubble3D val="0"/>
            <c:spPr>
              <a:solidFill>
                <a:srgbClr val="49A942"/>
              </a:solidFill>
              <a:ln w="19050">
                <a:noFill/>
              </a:ln>
              <a:effectLst/>
            </c:spPr>
            <c:extLst>
              <c:ext xmlns:c16="http://schemas.microsoft.com/office/drawing/2014/chart" uri="{C3380CC4-5D6E-409C-BE32-E72D297353CC}">
                <c16:uniqueId val="{00000003-F0C5-41A4-8F53-69D5A22FB085}"/>
              </c:ext>
            </c:extLst>
          </c:dPt>
          <c:dPt>
            <c:idx val="2"/>
            <c:bubble3D val="0"/>
            <c:spPr>
              <a:solidFill>
                <a:schemeClr val="bg1"/>
              </a:solidFill>
              <a:ln w="19050">
                <a:noFill/>
              </a:ln>
              <a:effectLst/>
            </c:spPr>
            <c:extLst>
              <c:ext xmlns:c16="http://schemas.microsoft.com/office/drawing/2014/chart" uri="{C3380CC4-5D6E-409C-BE32-E72D297353CC}">
                <c16:uniqueId val="{00000005-F0C5-41A4-8F53-69D5A22FB085}"/>
              </c:ext>
            </c:extLst>
          </c:dPt>
          <c:cat>
            <c:strRef>
              <c:f>'Ark1'!$A$2:$A$4</c:f>
              <c:strCache>
                <c:ptCount val="1"/>
                <c:pt idx="0">
                  <c:v>Score</c:v>
                </c:pt>
              </c:strCache>
            </c:strRef>
          </c:cat>
          <c:val>
            <c:numRef>
              <c:f>'Ark1'!$B$2:$B$4</c:f>
              <c:numCache>
                <c:formatCode>General</c:formatCode>
                <c:ptCount val="3"/>
                <c:pt idx="0">
                  <c:v>42.5</c:v>
                </c:pt>
                <c:pt idx="1">
                  <c:v>42.5</c:v>
                </c:pt>
                <c:pt idx="2">
                  <c:v>15</c:v>
                </c:pt>
              </c:numCache>
            </c:numRef>
          </c:val>
          <c:extLst>
            <c:ext xmlns:c16="http://schemas.microsoft.com/office/drawing/2014/chart" uri="{C3380CC4-5D6E-409C-BE32-E72D297353CC}">
              <c16:uniqueId val="{00000006-F0C5-41A4-8F53-69D5A22FB085}"/>
            </c:ext>
          </c:extLst>
        </c:ser>
        <c:ser>
          <c:idx val="1"/>
          <c:order val="1"/>
          <c:tx>
            <c:strRef>
              <c:f>'Ark1'!#REF!</c:f>
              <c:strCache>
                <c:ptCount val="1"/>
                <c:pt idx="0">
                  <c:v>#REF!</c:v>
                </c:pt>
              </c:strCache>
            </c:strRef>
          </c:tx>
          <c:spPr>
            <a:ln>
              <a:noFill/>
            </a:ln>
          </c:spPr>
          <c:dPt>
            <c:idx val="0"/>
            <c:bubble3D val="0"/>
            <c:spPr>
              <a:noFill/>
              <a:ln w="19050">
                <a:noFill/>
              </a:ln>
              <a:effectLst/>
            </c:spPr>
            <c:extLst>
              <c:ext xmlns:c16="http://schemas.microsoft.com/office/drawing/2014/chart" uri="{C3380CC4-5D6E-409C-BE32-E72D297353CC}">
                <c16:uniqueId val="{00000008-F0C5-41A4-8F53-69D5A22FB085}"/>
              </c:ext>
            </c:extLst>
          </c:dPt>
          <c:dPt>
            <c:idx val="1"/>
            <c:bubble3D val="0"/>
            <c:spPr>
              <a:solidFill>
                <a:srgbClr val="C00000"/>
              </a:solidFill>
              <a:ln w="19050">
                <a:noFill/>
              </a:ln>
              <a:effectLst/>
            </c:spPr>
            <c:extLst>
              <c:ext xmlns:c16="http://schemas.microsoft.com/office/drawing/2014/chart" uri="{C3380CC4-5D6E-409C-BE32-E72D297353CC}">
                <c16:uniqueId val="{0000000A-F0C5-41A4-8F53-69D5A22FB085}"/>
              </c:ext>
            </c:extLst>
          </c:dPt>
          <c:dPt>
            <c:idx val="2"/>
            <c:bubble3D val="0"/>
            <c:spPr>
              <a:noFill/>
              <a:ln w="19050">
                <a:noFill/>
              </a:ln>
              <a:effectLst/>
            </c:spPr>
            <c:extLst>
              <c:ext xmlns:c16="http://schemas.microsoft.com/office/drawing/2014/chart" uri="{C3380CC4-5D6E-409C-BE32-E72D297353CC}">
                <c16:uniqueId val="{0000000C-F0C5-41A4-8F53-69D5A22FB085}"/>
              </c:ext>
            </c:extLst>
          </c:dPt>
          <c:cat>
            <c:strRef>
              <c:f>'Ark1'!$A$2:$A$4</c:f>
              <c:strCache>
                <c:ptCount val="1"/>
                <c:pt idx="0">
                  <c:v>Score</c:v>
                </c:pt>
              </c:strCache>
            </c:strRef>
          </c:cat>
          <c:val>
            <c:numRef>
              <c:f>'Ark1'!#REF!</c:f>
              <c:numCache>
                <c:formatCode>General</c:formatCode>
                <c:ptCount val="1"/>
                <c:pt idx="0">
                  <c:v>1</c:v>
                </c:pt>
              </c:numCache>
            </c:numRef>
          </c:val>
          <c:extLst>
            <c:ext xmlns:c16="http://schemas.microsoft.com/office/drawing/2014/chart" uri="{C3380CC4-5D6E-409C-BE32-E72D297353CC}">
              <c16:uniqueId val="{0000000D-F0C5-41A4-8F53-69D5A22FB085}"/>
            </c:ext>
          </c:extLst>
        </c:ser>
        <c:dLbls>
          <c:showLegendKey val="0"/>
          <c:showVal val="0"/>
          <c:showCatName val="0"/>
          <c:showSerName val="0"/>
          <c:showPercent val="0"/>
          <c:showBubbleSize val="0"/>
          <c:showLeaderLines val="1"/>
        </c:dLbls>
        <c:firstSliceAng val="0"/>
        <c:holeSize val="4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'Ark1'!$B$1</c:f>
              <c:strCache>
                <c:ptCount val="1"/>
                <c:pt idx="0">
                  <c:v>Salg</c:v>
                </c:pt>
              </c:strCache>
            </c:strRef>
          </c:tx>
          <c:spPr>
            <a:solidFill>
              <a:schemeClr val="bg1"/>
            </a:solidFill>
            <a:ln>
              <a:noFill/>
            </a:ln>
          </c:spPr>
          <c:dPt>
            <c:idx val="0"/>
            <c:bubble3D val="0"/>
            <c:spPr>
              <a:solidFill>
                <a:schemeClr val="accent2">
                  <a:lumMod val="75000"/>
                </a:schemeClr>
              </a:solidFill>
              <a:ln w="19050">
                <a:noFill/>
              </a:ln>
              <a:effectLst/>
            </c:spPr>
            <c:extLst>
              <c:ext xmlns:c16="http://schemas.microsoft.com/office/drawing/2014/chart" uri="{C3380CC4-5D6E-409C-BE32-E72D297353CC}">
                <c16:uniqueId val="{00000001-6AEC-4278-A26F-19FE5E4678A3}"/>
              </c:ext>
            </c:extLst>
          </c:dPt>
          <c:dPt>
            <c:idx val="1"/>
            <c:bubble3D val="0"/>
            <c:spPr>
              <a:solidFill>
                <a:srgbClr val="49A942"/>
              </a:solidFill>
              <a:ln w="19050">
                <a:noFill/>
              </a:ln>
              <a:effectLst/>
            </c:spPr>
            <c:extLst>
              <c:ext xmlns:c16="http://schemas.microsoft.com/office/drawing/2014/chart" uri="{C3380CC4-5D6E-409C-BE32-E72D297353CC}">
                <c16:uniqueId val="{00000003-6AEC-4278-A26F-19FE5E4678A3}"/>
              </c:ext>
            </c:extLst>
          </c:dPt>
          <c:dPt>
            <c:idx val="2"/>
            <c:bubble3D val="0"/>
            <c:spPr>
              <a:solidFill>
                <a:schemeClr val="bg1"/>
              </a:solidFill>
              <a:ln w="19050">
                <a:noFill/>
              </a:ln>
              <a:effectLst/>
            </c:spPr>
            <c:extLst>
              <c:ext xmlns:c16="http://schemas.microsoft.com/office/drawing/2014/chart" uri="{C3380CC4-5D6E-409C-BE32-E72D297353CC}">
                <c16:uniqueId val="{00000005-6AEC-4278-A26F-19FE5E4678A3}"/>
              </c:ext>
            </c:extLst>
          </c:dPt>
          <c:cat>
            <c:strRef>
              <c:f>'Ark1'!$A$2:$A$4</c:f>
              <c:strCache>
                <c:ptCount val="1"/>
                <c:pt idx="0">
                  <c:v>Score</c:v>
                </c:pt>
              </c:strCache>
            </c:strRef>
          </c:cat>
          <c:val>
            <c:numRef>
              <c:f>'Ark1'!$B$2:$B$4</c:f>
              <c:numCache>
                <c:formatCode>General</c:formatCode>
                <c:ptCount val="3"/>
                <c:pt idx="0">
                  <c:v>1</c:v>
                </c:pt>
                <c:pt idx="2">
                  <c:v>99</c:v>
                </c:pt>
              </c:numCache>
            </c:numRef>
          </c:val>
          <c:extLst>
            <c:ext xmlns:c16="http://schemas.microsoft.com/office/drawing/2014/chart" uri="{C3380CC4-5D6E-409C-BE32-E72D297353CC}">
              <c16:uniqueId val="{00000006-6AEC-4278-A26F-19FE5E4678A3}"/>
            </c:ext>
          </c:extLst>
        </c:ser>
        <c:ser>
          <c:idx val="1"/>
          <c:order val="1"/>
          <c:tx>
            <c:strRef>
              <c:f>'Ark1'!#REF!</c:f>
              <c:strCache>
                <c:ptCount val="1"/>
                <c:pt idx="0">
                  <c:v>#REF!</c:v>
                </c:pt>
              </c:strCache>
            </c:strRef>
          </c:tx>
          <c:spPr>
            <a:ln>
              <a:noFill/>
            </a:ln>
          </c:spPr>
          <c:dPt>
            <c:idx val="0"/>
            <c:bubble3D val="0"/>
            <c:spPr>
              <a:noFill/>
              <a:ln w="19050">
                <a:noFill/>
              </a:ln>
              <a:effectLst/>
            </c:spPr>
            <c:extLst>
              <c:ext xmlns:c16="http://schemas.microsoft.com/office/drawing/2014/chart" uri="{C3380CC4-5D6E-409C-BE32-E72D297353CC}">
                <c16:uniqueId val="{00000008-6AEC-4278-A26F-19FE5E4678A3}"/>
              </c:ext>
            </c:extLst>
          </c:dPt>
          <c:dPt>
            <c:idx val="1"/>
            <c:bubble3D val="0"/>
            <c:spPr>
              <a:solidFill>
                <a:srgbClr val="DC4405"/>
              </a:solidFill>
              <a:ln w="19050">
                <a:noFill/>
              </a:ln>
              <a:effectLst/>
            </c:spPr>
            <c:extLst>
              <c:ext xmlns:c16="http://schemas.microsoft.com/office/drawing/2014/chart" uri="{C3380CC4-5D6E-409C-BE32-E72D297353CC}">
                <c16:uniqueId val="{0000000A-6AEC-4278-A26F-19FE5E4678A3}"/>
              </c:ext>
            </c:extLst>
          </c:dPt>
          <c:dPt>
            <c:idx val="2"/>
            <c:bubble3D val="0"/>
            <c:spPr>
              <a:noFill/>
              <a:ln w="19050">
                <a:noFill/>
              </a:ln>
              <a:effectLst/>
            </c:spPr>
            <c:extLst>
              <c:ext xmlns:c16="http://schemas.microsoft.com/office/drawing/2014/chart" uri="{C3380CC4-5D6E-409C-BE32-E72D297353CC}">
                <c16:uniqueId val="{0000000C-6AEC-4278-A26F-19FE5E4678A3}"/>
              </c:ext>
            </c:extLst>
          </c:dPt>
          <c:cat>
            <c:strRef>
              <c:f>'Ark1'!$A$2:$A$4</c:f>
              <c:strCache>
                <c:ptCount val="1"/>
                <c:pt idx="0">
                  <c:v>Score</c:v>
                </c:pt>
              </c:strCache>
            </c:strRef>
          </c:cat>
          <c:val>
            <c:numRef>
              <c:f>'Ark1'!#REF!</c:f>
              <c:numCache>
                <c:formatCode>General</c:formatCode>
                <c:ptCount val="1"/>
                <c:pt idx="0">
                  <c:v>1</c:v>
                </c:pt>
              </c:numCache>
            </c:numRef>
          </c:val>
          <c:extLst>
            <c:ext xmlns:c16="http://schemas.microsoft.com/office/drawing/2014/chart" uri="{C3380CC4-5D6E-409C-BE32-E72D297353CC}">
              <c16:uniqueId val="{0000000D-6AEC-4278-A26F-19FE5E4678A3}"/>
            </c:ext>
          </c:extLst>
        </c:ser>
        <c:dLbls>
          <c:showLegendKey val="0"/>
          <c:showVal val="0"/>
          <c:showCatName val="0"/>
          <c:showSerName val="0"/>
          <c:showPercent val="0"/>
          <c:showBubbleSize val="0"/>
          <c:showLeaderLines val="1"/>
        </c:dLbls>
        <c:firstSliceAng val="0"/>
        <c:holeSize val="4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'Ark1'!$B$1</c:f>
              <c:strCache>
                <c:ptCount val="1"/>
                <c:pt idx="0">
                  <c:v>Rankscore</c:v>
                </c:pt>
              </c:strCache>
            </c:strRef>
          </c:tx>
          <c:spPr>
            <a:solidFill>
              <a:srgbClr val="50A39B"/>
            </a:solidFill>
            <a:ln>
              <a:noFill/>
            </a:ln>
            <a:effectLst/>
          </c:spPr>
          <c:invertIfNegative val="0"/>
          <c:dPt>
            <c:idx val="0"/>
            <c:invertIfNegative val="0"/>
            <c:bubble3D val="0"/>
            <c:spPr>
              <a:solidFill>
                <a:srgbClr val="50A39B"/>
              </a:solidFill>
              <a:ln>
                <a:noFill/>
              </a:ln>
              <a:effectLst/>
            </c:spPr>
            <c:extLst>
              <c:ext xmlns:c16="http://schemas.microsoft.com/office/drawing/2014/chart" uri="{C3380CC4-5D6E-409C-BE32-E72D297353CC}">
                <c16:uniqueId val="{00000001-9F19-45B9-97E7-D0D3B1AAA053}"/>
              </c:ext>
            </c:extLst>
          </c:dPt>
          <c:dPt>
            <c:idx val="1"/>
            <c:invertIfNegative val="0"/>
            <c:bubble3D val="0"/>
            <c:spPr>
              <a:solidFill>
                <a:srgbClr val="50A39B"/>
              </a:solidFill>
              <a:ln>
                <a:noFill/>
              </a:ln>
              <a:effectLst/>
            </c:spPr>
            <c:extLst>
              <c:ext xmlns:c16="http://schemas.microsoft.com/office/drawing/2014/chart" uri="{C3380CC4-5D6E-409C-BE32-E72D297353CC}">
                <c16:uniqueId val="{00000003-9F19-45B9-97E7-D0D3B1AAA053}"/>
              </c:ext>
            </c:extLst>
          </c:dPt>
          <c:dPt>
            <c:idx val="8"/>
            <c:invertIfNegative val="0"/>
            <c:bubble3D val="0"/>
            <c:spPr>
              <a:solidFill>
                <a:srgbClr val="DBE300"/>
              </a:solidFill>
              <a:ln>
                <a:noFill/>
              </a:ln>
              <a:effectLst/>
            </c:spPr>
            <c:extLst>
              <c:ext xmlns:c16="http://schemas.microsoft.com/office/drawing/2014/chart" uri="{C3380CC4-5D6E-409C-BE32-E72D297353CC}">
                <c16:uniqueId val="{00000005-9F19-45B9-97E7-D0D3B1AAA053}"/>
              </c:ext>
            </c:extLst>
          </c:dPt>
          <c:dLbls>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'Ark1'!$A$2:$A$20</c:f>
              <c:strCache>
                <c:ptCount val="19"/>
                <c:pt idx="0">
                  <c:v>Østerrike</c:v>
                </c:pt>
                <c:pt idx="1">
                  <c:v>Italia</c:v>
                </c:pt>
                <c:pt idx="2">
                  <c:v>Frankrike</c:v>
                </c:pt>
                <c:pt idx="3">
                  <c:v>Tyskland</c:v>
                </c:pt>
                <c:pt idx="4">
                  <c:v>Portugal</c:v>
                </c:pt>
                <c:pt idx="5">
                  <c:v>Danmark</c:v>
                </c:pt>
                <c:pt idx="6">
                  <c:v>Sverige</c:v>
                </c:pt>
                <c:pt idx="7">
                  <c:v>Spania</c:v>
                </c:pt>
                <c:pt idx="8">
                  <c:v>Snitt 2023</c:v>
                </c:pt>
                <c:pt idx="9">
                  <c:v>USA</c:v>
                </c:pt>
                <c:pt idx="10">
                  <c:v>Israel</c:v>
                </c:pt>
                <c:pt idx="11">
                  <c:v>Nederland</c:v>
                </c:pt>
                <c:pt idx="12">
                  <c:v>Storbritannia</c:v>
                </c:pt>
                <c:pt idx="13">
                  <c:v>Finland</c:v>
                </c:pt>
                <c:pt idx="14">
                  <c:v>Estland</c:v>
                </c:pt>
                <c:pt idx="15">
                  <c:v>Belgia</c:v>
                </c:pt>
                <c:pt idx="16">
                  <c:v>Canada</c:v>
                </c:pt>
                <c:pt idx="17">
                  <c:v>Australia</c:v>
                </c:pt>
                <c:pt idx="18">
                  <c:v>Norge</c:v>
                </c:pt>
              </c:strCache>
            </c:strRef>
          </c:cat>
          <c:val>
            <c:numRef>
              <c:f>'Ark1'!$B$2:$B$20</c:f>
              <c:numCache>
                <c:formatCode>0</c:formatCode>
                <c:ptCount val="19"/>
                <c:pt idx="0">
                  <c:v>97.058823529411768</c:v>
                </c:pt>
                <c:pt idx="1">
                  <c:v>94.117647058823536</c:v>
                </c:pt>
                <c:pt idx="2">
                  <c:v>79.411764705882348</c:v>
                </c:pt>
                <c:pt idx="3">
                  <c:v>76.470588235294116</c:v>
                </c:pt>
                <c:pt idx="4">
                  <c:v>76.470588235294116</c:v>
                </c:pt>
                <c:pt idx="5">
                  <c:v>73.529411764705884</c:v>
                </c:pt>
                <c:pt idx="6">
                  <c:v>52.941176470588239</c:v>
                </c:pt>
                <c:pt idx="7">
                  <c:v>52.941176470588232</c:v>
                </c:pt>
                <c:pt idx="8">
                  <c:v>50</c:v>
                </c:pt>
                <c:pt idx="9">
                  <c:v>47.058823529411768</c:v>
                </c:pt>
                <c:pt idx="10">
                  <c:v>47.058823529411761</c:v>
                </c:pt>
                <c:pt idx="11">
                  <c:v>44.117647058823536</c:v>
                </c:pt>
                <c:pt idx="12">
                  <c:v>38.235294117647058</c:v>
                </c:pt>
                <c:pt idx="13">
                  <c:v>35.294117647058819</c:v>
                </c:pt>
                <c:pt idx="14">
                  <c:v>32.352941176470587</c:v>
                </c:pt>
                <c:pt idx="15">
                  <c:v>32.352941176470594</c:v>
                </c:pt>
                <c:pt idx="16">
                  <c:v>14.705882352941178</c:v>
                </c:pt>
                <c:pt idx="17">
                  <c:v>5.8823529411764701</c:v>
                </c:pt>
                <c:pt idx="18">
                  <c:v>0</c:v>
                </c:pt>
              </c:numCache>
            </c:numRef>
          </c:val>
          <c:extLst>
            <c:ext xmlns:c16="http://schemas.microsoft.com/office/drawing/2014/chart" uri="{C3380CC4-5D6E-409C-BE32-E72D297353CC}">
              <c16:uniqueId val="{00000006-9F19-45B9-97E7-D0D3B1AAA053}"/>
            </c:ext>
          </c:extLst>
        </c:ser>
        <c:dLbls>
          <c:dLblPos val="outEnd"/>
          <c:showLegendKey val="0"/>
          <c:showVal val="1"/>
          <c:showCatName val="0"/>
          <c:showSerName val="0"/>
          <c:showPercent val="0"/>
          <c:showBubbleSize val="0"/>
        </c:dLbls>
        <c:gapWidth val="219"/>
        <c:overlap val="-27"/>
        <c:axId val="1723478896"/>
        <c:axId val="1723498576"/>
      </c:barChart>
      <c:catAx>
        <c:axId val="1723478896"/>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nb-NO"/>
          </a:p>
        </c:txPr>
        <c:crossAx val="1723498576"/>
        <c:crosses val="autoZero"/>
        <c:auto val="1"/>
        <c:lblAlgn val="ctr"/>
        <c:lblOffset val="100"/>
        <c:noMultiLvlLbl val="0"/>
      </c:catAx>
      <c:valAx>
        <c:axId val="1723498576"/>
        <c:scaling>
          <c:orientation val="minMax"/>
          <c:max val="100"/>
        </c:scaling>
        <c:delete val="1"/>
        <c:axPos val="l"/>
        <c:numFmt formatCode="0" sourceLinked="1"/>
        <c:majorTickMark val="none"/>
        <c:minorTickMark val="none"/>
        <c:tickLblPos val="nextTo"/>
        <c:crossAx val="1723478896"/>
        <c:crosses val="autoZero"/>
        <c:crossBetween val="between"/>
        <c:majorUnit val="2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sz="1400">
          <a:solidFill>
            <a:sysClr val="windowText" lastClr="000000"/>
          </a:solidFill>
        </a:defRPr>
      </a:pPr>
      <a:endParaRPr lang="nb-NO"/>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0.71781</cdr:x>
      <cdr:y>0.2049</cdr:y>
    </cdr:from>
    <cdr:to>
      <cdr:x>0.74338</cdr:x>
      <cdr:y>0.37497</cdr:y>
    </cdr:to>
    <cdr:sp macro="" textlink="">
      <cdr:nvSpPr>
        <cdr:cNvPr id="2" name="Pil: ned 1">
          <a:extLst xmlns:a="http://schemas.openxmlformats.org/drawingml/2006/main">
            <a:ext uri="{FF2B5EF4-FFF2-40B4-BE49-F238E27FC236}">
              <a16:creationId xmlns:a16="http://schemas.microsoft.com/office/drawing/2014/main" id="{B599D2DC-385A-F69A-7B45-06D1C21C4B90}"/>
            </a:ext>
          </a:extLst>
        </cdr:cNvPr>
        <cdr:cNvSpPr/>
      </cdr:nvSpPr>
      <cdr:spPr>
        <a:xfrm xmlns:a="http://schemas.openxmlformats.org/drawingml/2006/main">
          <a:off x="8035314" y="836681"/>
          <a:ext cx="286327" cy="694449"/>
        </a:xfrm>
        <a:prstGeom xmlns:a="http://schemas.openxmlformats.org/drawingml/2006/main" prst="downArrow">
          <a:avLst/>
        </a:prstGeom>
        <a:solidFill xmlns:a="http://schemas.openxmlformats.org/drawingml/2006/main">
          <a:srgbClr val="FF0000"/>
        </a:solidFill>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nb-NO"/>
        </a:p>
      </cdr:txBody>
    </cdr:sp>
  </cdr:relSizeAnchor>
</c:userShapes>
</file>

<file path=ppt/drawings/drawing2.xml><?xml version="1.0" encoding="utf-8"?>
<c:userShapes xmlns:c="http://schemas.openxmlformats.org/drawingml/2006/chart">
  <cdr:relSizeAnchor xmlns:cdr="http://schemas.openxmlformats.org/drawingml/2006/chartDrawing">
    <cdr:from>
      <cdr:x>0.60477</cdr:x>
      <cdr:y>0.16867</cdr:y>
    </cdr:from>
    <cdr:to>
      <cdr:x>0.63026</cdr:x>
      <cdr:y>0.34269</cdr:y>
    </cdr:to>
    <cdr:sp macro="" textlink="">
      <cdr:nvSpPr>
        <cdr:cNvPr id="2" name="Pil: ned 1">
          <a:extLst xmlns:a="http://schemas.openxmlformats.org/drawingml/2006/main">
            <a:ext uri="{FF2B5EF4-FFF2-40B4-BE49-F238E27FC236}">
              <a16:creationId xmlns:a16="http://schemas.microsoft.com/office/drawing/2014/main" id="{B599D2DC-385A-F69A-7B45-06D1C21C4B90}"/>
            </a:ext>
          </a:extLst>
        </cdr:cNvPr>
        <cdr:cNvSpPr/>
      </cdr:nvSpPr>
      <cdr:spPr>
        <a:xfrm xmlns:a="http://schemas.openxmlformats.org/drawingml/2006/main">
          <a:off x="6792440" y="673084"/>
          <a:ext cx="286327" cy="694449"/>
        </a:xfrm>
        <a:prstGeom xmlns:a="http://schemas.openxmlformats.org/drawingml/2006/main" prst="downArrow">
          <a:avLst/>
        </a:prstGeom>
        <a:solidFill xmlns:a="http://schemas.openxmlformats.org/drawingml/2006/main">
          <a:srgbClr val="FF0000"/>
        </a:solidFill>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nb-NO"/>
        </a:p>
      </cdr:txBody>
    </cdr:sp>
  </cdr:relSizeAnchor>
</c:userShapes>
</file>

<file path=ppt/drawings/drawing3.xml><?xml version="1.0" encoding="utf-8"?>
<c:userShapes xmlns:c="http://schemas.openxmlformats.org/drawingml/2006/chart">
  <cdr:relSizeAnchor xmlns:cdr="http://schemas.openxmlformats.org/drawingml/2006/chartDrawing">
    <cdr:from>
      <cdr:x>0.94732</cdr:x>
      <cdr:y>0.5</cdr:y>
    </cdr:from>
    <cdr:to>
      <cdr:x>0.97268</cdr:x>
      <cdr:y>0.6719</cdr:y>
    </cdr:to>
    <cdr:sp macro="" textlink="">
      <cdr:nvSpPr>
        <cdr:cNvPr id="2" name="Pil: ned 1">
          <a:extLst xmlns:a="http://schemas.openxmlformats.org/drawingml/2006/main">
            <a:ext uri="{FF2B5EF4-FFF2-40B4-BE49-F238E27FC236}">
              <a16:creationId xmlns:a16="http://schemas.microsoft.com/office/drawing/2014/main" id="{C8471DB5-BB52-ECB9-FE48-06BA72F051ED}"/>
            </a:ext>
          </a:extLst>
        </cdr:cNvPr>
        <cdr:cNvSpPr/>
      </cdr:nvSpPr>
      <cdr:spPr>
        <a:xfrm xmlns:a="http://schemas.openxmlformats.org/drawingml/2006/main">
          <a:off x="10692203" y="2019877"/>
          <a:ext cx="286327" cy="694449"/>
        </a:xfrm>
        <a:prstGeom xmlns:a="http://schemas.openxmlformats.org/drawingml/2006/main" prst="downArrow">
          <a:avLst/>
        </a:prstGeom>
        <a:solidFill xmlns:a="http://schemas.openxmlformats.org/drawingml/2006/main">
          <a:srgbClr val="FF0000"/>
        </a:solidFill>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nb-NO"/>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a:extLst>
              <a:ext uri="{FF2B5EF4-FFF2-40B4-BE49-F238E27FC236}">
                <a16:creationId xmlns:a16="http://schemas.microsoft.com/office/drawing/2014/main" id="{7784A523-2A11-E74E-9A05-61F0C514A151}"/>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nb-NO"/>
          </a:p>
        </p:txBody>
      </p:sp>
      <p:sp>
        <p:nvSpPr>
          <p:cNvPr id="3" name="Plassholder for dato 2">
            <a:extLst>
              <a:ext uri="{FF2B5EF4-FFF2-40B4-BE49-F238E27FC236}">
                <a16:creationId xmlns:a16="http://schemas.microsoft.com/office/drawing/2014/main" id="{8D221691-C479-194B-A5CC-E1A263DF0A89}"/>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146CFC0A-A503-CA4A-B8B1-B2984A8BB0E2}" type="datetime1">
              <a:rPr lang="nb-NO" smtClean="0"/>
              <a:t>18.10.2023</a:t>
            </a:fld>
            <a:endParaRPr lang="nb-NO"/>
          </a:p>
        </p:txBody>
      </p:sp>
      <p:sp>
        <p:nvSpPr>
          <p:cNvPr id="4" name="Plassholder for bunntekst 3">
            <a:extLst>
              <a:ext uri="{FF2B5EF4-FFF2-40B4-BE49-F238E27FC236}">
                <a16:creationId xmlns:a16="http://schemas.microsoft.com/office/drawing/2014/main" id="{12C95AAA-322E-5049-BFE4-717812F8DBDE}"/>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a:extLst>
              <a:ext uri="{FF2B5EF4-FFF2-40B4-BE49-F238E27FC236}">
                <a16:creationId xmlns:a16="http://schemas.microsoft.com/office/drawing/2014/main" id="{CBC371D0-DDDF-064A-8168-4B4E4E9A9FC2}"/>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7B25F9FC-0038-0B4E-BD9F-34855260E224}" type="slidenum">
              <a:rPr lang="nb-NO" smtClean="0"/>
              <a:t>‹#›</a:t>
            </a:fld>
            <a:endParaRPr lang="nb-NO"/>
          </a:p>
        </p:txBody>
      </p:sp>
    </p:spTree>
    <p:extLst>
      <p:ext uri="{BB962C8B-B14F-4D97-AF65-F5344CB8AC3E}">
        <p14:creationId xmlns:p14="http://schemas.microsoft.com/office/powerpoint/2010/main" val="1347859"/>
      </p:ext>
    </p:extLst>
  </p:cSld>
  <p:clrMap bg1="lt1" tx1="dk1" bg2="lt2" tx2="dk2" accent1="accent1" accent2="accent2" accent3="accent3" accent4="accent4" accent5="accent5" accent6="accent6" hlink="hlink" folHlink="folHlink"/>
  <p:hf/>
  <p:extLst>
    <p:ext uri="{56416CCD-93CA-4268-BC5B-53C4BB910035}">
      <p15:sldGuideLst xmlns:p15="http://schemas.microsoft.com/office/powerpoint/2012/main">
        <p15:guide id="1" orient="horz" pos="3126" userDrawn="1">
          <p15:clr>
            <a:srgbClr val="F26B43"/>
          </p15:clr>
        </p15:guide>
        <p15:guide id="2" pos="2141"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1AFDDBC3-C8CA-CD45-8E30-D33288E0407A}" type="datetime1">
              <a:rPr lang="nb-NO" smtClean="0"/>
              <a:t>18.10.2023</a:t>
            </a:fld>
            <a:endParaRPr lang="nb-NO"/>
          </a:p>
        </p:txBody>
      </p:sp>
      <p:sp>
        <p:nvSpPr>
          <p:cNvPr id="4" name="Plassholder for lysbil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BF484927-C72F-4FBB-B8B7-3C9FAE434B17}" type="slidenum">
              <a:rPr lang="nb-NO" smtClean="0"/>
              <a:t>‹#›</a:t>
            </a:fld>
            <a:endParaRPr lang="nb-NO"/>
          </a:p>
        </p:txBody>
      </p:sp>
    </p:spTree>
    <p:extLst>
      <p:ext uri="{BB962C8B-B14F-4D97-AF65-F5344CB8AC3E}">
        <p14:creationId xmlns:p14="http://schemas.microsoft.com/office/powerpoint/2010/main" val="594724377"/>
      </p:ext>
    </p:extLst>
  </p:cSld>
  <p:clrMap bg1="lt1" tx1="dk1" bg2="lt2" tx2="dk2" accent1="accent1" accent2="accent2" accent3="accent3" accent4="accent4" accent5="accent5" accent6="accent6" hlink="hlink" folHlink="folHlink"/>
  <p:hf/>
  <p:notesStyle>
    <a:lvl1pPr marL="0" algn="l" defTabSz="685652" rtl="0" eaLnBrk="1" latinLnBrk="0" hangingPunct="1">
      <a:defRPr sz="900" kern="1200">
        <a:solidFill>
          <a:schemeClr val="tx1"/>
        </a:solidFill>
        <a:latin typeface="+mn-lt"/>
        <a:ea typeface="+mn-ea"/>
        <a:cs typeface="+mn-cs"/>
      </a:defRPr>
    </a:lvl1pPr>
    <a:lvl2pPr marL="342826" algn="l" defTabSz="685652" rtl="0" eaLnBrk="1" latinLnBrk="0" hangingPunct="1">
      <a:defRPr sz="900" kern="1200">
        <a:solidFill>
          <a:schemeClr val="tx1"/>
        </a:solidFill>
        <a:latin typeface="+mn-lt"/>
        <a:ea typeface="+mn-ea"/>
        <a:cs typeface="+mn-cs"/>
      </a:defRPr>
    </a:lvl2pPr>
    <a:lvl3pPr marL="685652" algn="l" defTabSz="685652" rtl="0" eaLnBrk="1" latinLnBrk="0" hangingPunct="1">
      <a:defRPr sz="900" kern="1200">
        <a:solidFill>
          <a:schemeClr val="tx1"/>
        </a:solidFill>
        <a:latin typeface="+mn-lt"/>
        <a:ea typeface="+mn-ea"/>
        <a:cs typeface="+mn-cs"/>
      </a:defRPr>
    </a:lvl3pPr>
    <a:lvl4pPr marL="1028477" algn="l" defTabSz="685652" rtl="0" eaLnBrk="1" latinLnBrk="0" hangingPunct="1">
      <a:defRPr sz="900" kern="1200">
        <a:solidFill>
          <a:schemeClr val="tx1"/>
        </a:solidFill>
        <a:latin typeface="+mn-lt"/>
        <a:ea typeface="+mn-ea"/>
        <a:cs typeface="+mn-cs"/>
      </a:defRPr>
    </a:lvl4pPr>
    <a:lvl5pPr marL="1371302" algn="l" defTabSz="685652" rtl="0" eaLnBrk="1" latinLnBrk="0" hangingPunct="1">
      <a:defRPr sz="900" kern="1200">
        <a:solidFill>
          <a:schemeClr val="tx1"/>
        </a:solidFill>
        <a:latin typeface="+mn-lt"/>
        <a:ea typeface="+mn-ea"/>
        <a:cs typeface="+mn-cs"/>
      </a:defRPr>
    </a:lvl5pPr>
    <a:lvl6pPr marL="1714128" algn="l" defTabSz="685652" rtl="0" eaLnBrk="1" latinLnBrk="0" hangingPunct="1">
      <a:defRPr sz="900" kern="1200">
        <a:solidFill>
          <a:schemeClr val="tx1"/>
        </a:solidFill>
        <a:latin typeface="+mn-lt"/>
        <a:ea typeface="+mn-ea"/>
        <a:cs typeface="+mn-cs"/>
      </a:defRPr>
    </a:lvl6pPr>
    <a:lvl7pPr marL="2056955" algn="l" defTabSz="685652" rtl="0" eaLnBrk="1" latinLnBrk="0" hangingPunct="1">
      <a:defRPr sz="900" kern="1200">
        <a:solidFill>
          <a:schemeClr val="tx1"/>
        </a:solidFill>
        <a:latin typeface="+mn-lt"/>
        <a:ea typeface="+mn-ea"/>
        <a:cs typeface="+mn-cs"/>
      </a:defRPr>
    </a:lvl7pPr>
    <a:lvl8pPr marL="2399780" algn="l" defTabSz="685652" rtl="0" eaLnBrk="1" latinLnBrk="0" hangingPunct="1">
      <a:defRPr sz="900" kern="1200">
        <a:solidFill>
          <a:schemeClr val="tx1"/>
        </a:solidFill>
        <a:latin typeface="+mn-lt"/>
        <a:ea typeface="+mn-ea"/>
        <a:cs typeface="+mn-cs"/>
      </a:defRPr>
    </a:lvl8pPr>
    <a:lvl9pPr marL="2742606" algn="l" defTabSz="685652"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program.arendalsuka.no/event/user-view/21980"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685652" rtl="0" eaLnBrk="1" fontAlgn="auto" latinLnBrk="0" hangingPunct="1">
              <a:lnSpc>
                <a:spcPct val="100000"/>
              </a:lnSpc>
              <a:spcBef>
                <a:spcPts val="0"/>
              </a:spcBef>
              <a:spcAft>
                <a:spcPts val="0"/>
              </a:spcAft>
              <a:buClrTx/>
              <a:buSzTx/>
              <a:buFontTx/>
              <a:buNone/>
              <a:tabLst/>
              <a:defRPr/>
            </a:pPr>
            <a:r>
              <a:rPr lang="nb-NO" sz="900" b="1">
                <a:effectLst/>
                <a:latin typeface="Arial Nova" panose="020B0504020202020204" pitchFamily="34" charset="0"/>
                <a:ea typeface="Calibri" panose="020F0502020204030204" pitchFamily="34" charset="0"/>
                <a:cs typeface="Arial" panose="020B0604020202020204" pitchFamily="34" charset="0"/>
              </a:rPr>
              <a:t>…derfor må næringspolitikken bli mer mangfoldig</a:t>
            </a:r>
          </a:p>
          <a:p>
            <a:pPr marL="0" marR="0" lvl="0" indent="0" algn="l" defTabSz="685652" rtl="0" eaLnBrk="1" fontAlgn="auto" latinLnBrk="0" hangingPunct="1">
              <a:lnSpc>
                <a:spcPct val="100000"/>
              </a:lnSpc>
              <a:spcBef>
                <a:spcPts val="0"/>
              </a:spcBef>
              <a:spcAft>
                <a:spcPts val="0"/>
              </a:spcAft>
              <a:buClrTx/>
              <a:buSzTx/>
              <a:buFontTx/>
              <a:buNone/>
              <a:tabLst/>
              <a:defRPr/>
            </a:pPr>
            <a:r>
              <a:rPr lang="nb-NO" sz="900">
                <a:effectLst/>
                <a:latin typeface="Arial Nova" panose="020B0504020202020204" pitchFamily="34" charset="0"/>
                <a:ea typeface="Calibri" panose="020F0502020204030204" pitchFamily="34" charset="0"/>
                <a:cs typeface="Arial" panose="020B0604020202020204" pitchFamily="34" charset="0"/>
              </a:rPr>
              <a:t>En næringspolitikk som først og fremst ser på norsk næringsliv som en sardinboks med fisk, olje og aluminium, eller som setter søkelys på store installasjoner som er tunge og kan slepes langt, får ikke øye på de nye, raske og teknologidrevne innovasjonene som kommer fra høykompetente ekspertmiljøer. En omstillingsdrevet politikk legger til rette for at også slike virksomheter kan lykkes med både oppstart og skalering. Abelias budskap er at den grønne omstillingen må drives frem av bedrifter som tjener penger på kunnskap og teknologi, og ikke bare de som tjener penger på å produsere energi og råvarer. </a:t>
            </a:r>
          </a:p>
          <a:p>
            <a:endParaRPr lang="nb-NO"/>
          </a:p>
        </p:txBody>
      </p:sp>
      <p:sp>
        <p:nvSpPr>
          <p:cNvPr id="4" name="Plassholder for topptekst 3"/>
          <p:cNvSpPr>
            <a:spLocks noGrp="1"/>
          </p:cNvSpPr>
          <p:nvPr>
            <p:ph type="hdr" sz="quarter"/>
          </p:nvPr>
        </p:nvSpPr>
        <p:spPr/>
        <p:txBody>
          <a:bodyPr/>
          <a:lstStyle/>
          <a:p>
            <a:endParaRPr lang="nb-NO"/>
          </a:p>
        </p:txBody>
      </p:sp>
      <p:sp>
        <p:nvSpPr>
          <p:cNvPr id="5" name="Plassholder for dato 4"/>
          <p:cNvSpPr>
            <a:spLocks noGrp="1"/>
          </p:cNvSpPr>
          <p:nvPr>
            <p:ph type="dt" idx="1"/>
          </p:nvPr>
        </p:nvSpPr>
        <p:spPr/>
        <p:txBody>
          <a:bodyPr/>
          <a:lstStyle/>
          <a:p>
            <a:fld id="{1AFDDBC3-C8CA-CD45-8E30-D33288E0407A}" type="datetime1">
              <a:rPr lang="nb-NO" smtClean="0"/>
              <a:t>18.10.2023</a:t>
            </a:fld>
            <a:endParaRPr lang="nb-NO"/>
          </a:p>
        </p:txBody>
      </p:sp>
      <p:sp>
        <p:nvSpPr>
          <p:cNvPr id="6" name="Plassholder for bunntekst 5"/>
          <p:cNvSpPr>
            <a:spLocks noGrp="1"/>
          </p:cNvSpPr>
          <p:nvPr>
            <p:ph type="ftr" sz="quarter" idx="4"/>
          </p:nvPr>
        </p:nvSpPr>
        <p:spPr/>
        <p:txBody>
          <a:bodyPr/>
          <a:lstStyle/>
          <a:p>
            <a:endParaRPr lang="nb-NO"/>
          </a:p>
        </p:txBody>
      </p:sp>
      <p:sp>
        <p:nvSpPr>
          <p:cNvPr id="7" name="Plassholder for lysbildenummer 6"/>
          <p:cNvSpPr>
            <a:spLocks noGrp="1"/>
          </p:cNvSpPr>
          <p:nvPr>
            <p:ph type="sldNum" sz="quarter" idx="5"/>
          </p:nvPr>
        </p:nvSpPr>
        <p:spPr/>
        <p:txBody>
          <a:bodyPr/>
          <a:lstStyle/>
          <a:p>
            <a:fld id="{BF484927-C72F-4FBB-B8B7-3C9FAE434B17}" type="slidenum">
              <a:rPr lang="nb-NO" smtClean="0"/>
              <a:t>2</a:t>
            </a:fld>
            <a:endParaRPr lang="nb-NO"/>
          </a:p>
        </p:txBody>
      </p:sp>
    </p:spTree>
    <p:extLst>
      <p:ext uri="{BB962C8B-B14F-4D97-AF65-F5344CB8AC3E}">
        <p14:creationId xmlns:p14="http://schemas.microsoft.com/office/powerpoint/2010/main" val="759843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nSpc>
                <a:spcPct val="107000"/>
              </a:lnSpc>
              <a:spcBef>
                <a:spcPts val="200"/>
              </a:spcBef>
            </a:pPr>
            <a:r>
              <a:rPr lang="nb-NO" sz="1800" b="1">
                <a:solidFill>
                  <a:srgbClr val="047A6F"/>
                </a:solidFill>
                <a:effectLst/>
                <a:latin typeface="Arial Nova" panose="020B0504020202020204" pitchFamily="34" charset="0"/>
                <a:ea typeface="MS Gothic" panose="020B0609070205080204" pitchFamily="49" charset="-128"/>
                <a:cs typeface="Times New Roman" panose="02020603050405020304" pitchFamily="18" charset="0"/>
              </a:rPr>
              <a:t>Norges doble omstillingsutfordring</a:t>
            </a:r>
          </a:p>
          <a:p>
            <a:pPr>
              <a:lnSpc>
                <a:spcPct val="107000"/>
              </a:lnSpc>
              <a:spcAft>
                <a:spcPts val="800"/>
              </a:spcAft>
            </a:pPr>
            <a:r>
              <a:rPr lang="nb-NO" sz="1800">
                <a:effectLst/>
                <a:latin typeface="Arial Nova" panose="020B0504020202020204" pitchFamily="34" charset="0"/>
                <a:ea typeface="Calibri" panose="020F0502020204030204" pitchFamily="34" charset="0"/>
                <a:cs typeface="Arial" panose="020B0604020202020204" pitchFamily="34" charset="0"/>
              </a:rPr>
              <a:t>Norges særegne omstillingsutfordring ligger i at vi i tillegg til å legge om energibruken, må skape nye hovednæringer når fossilalderen tar slutt. </a:t>
            </a:r>
            <a:endParaRPr lang="nb-NO"/>
          </a:p>
        </p:txBody>
      </p:sp>
      <p:sp>
        <p:nvSpPr>
          <p:cNvPr id="4" name="Plassholder for topptekst 3"/>
          <p:cNvSpPr>
            <a:spLocks noGrp="1"/>
          </p:cNvSpPr>
          <p:nvPr>
            <p:ph type="hdr" sz="quarter"/>
          </p:nvPr>
        </p:nvSpPr>
        <p:spPr/>
        <p:txBody>
          <a:bodyPr/>
          <a:lstStyle/>
          <a:p>
            <a:endParaRPr lang="nb-NO"/>
          </a:p>
        </p:txBody>
      </p:sp>
      <p:sp>
        <p:nvSpPr>
          <p:cNvPr id="5" name="Plassholder for dato 4"/>
          <p:cNvSpPr>
            <a:spLocks noGrp="1"/>
          </p:cNvSpPr>
          <p:nvPr>
            <p:ph type="dt" idx="1"/>
          </p:nvPr>
        </p:nvSpPr>
        <p:spPr/>
        <p:txBody>
          <a:bodyPr/>
          <a:lstStyle/>
          <a:p>
            <a:fld id="{1AFDDBC3-C8CA-CD45-8E30-D33288E0407A}" type="datetime1">
              <a:rPr lang="nb-NO" smtClean="0"/>
              <a:t>18.10.2023</a:t>
            </a:fld>
            <a:endParaRPr lang="nb-NO"/>
          </a:p>
        </p:txBody>
      </p:sp>
      <p:sp>
        <p:nvSpPr>
          <p:cNvPr id="6" name="Plassholder for bunntekst 5"/>
          <p:cNvSpPr>
            <a:spLocks noGrp="1"/>
          </p:cNvSpPr>
          <p:nvPr>
            <p:ph type="ftr" sz="quarter" idx="4"/>
          </p:nvPr>
        </p:nvSpPr>
        <p:spPr/>
        <p:txBody>
          <a:bodyPr/>
          <a:lstStyle/>
          <a:p>
            <a:endParaRPr lang="nb-NO"/>
          </a:p>
        </p:txBody>
      </p:sp>
      <p:sp>
        <p:nvSpPr>
          <p:cNvPr id="7" name="Plassholder for lysbildenummer 6"/>
          <p:cNvSpPr>
            <a:spLocks noGrp="1"/>
          </p:cNvSpPr>
          <p:nvPr>
            <p:ph type="sldNum" sz="quarter" idx="5"/>
          </p:nvPr>
        </p:nvSpPr>
        <p:spPr/>
        <p:txBody>
          <a:bodyPr/>
          <a:lstStyle/>
          <a:p>
            <a:fld id="{BF484927-C72F-4FBB-B8B7-3C9FAE434B17}" type="slidenum">
              <a:rPr lang="nb-NO" smtClean="0"/>
              <a:t>3</a:t>
            </a:fld>
            <a:endParaRPr lang="nb-NO"/>
          </a:p>
        </p:txBody>
      </p:sp>
    </p:spTree>
    <p:extLst>
      <p:ext uri="{BB962C8B-B14F-4D97-AF65-F5344CB8AC3E}">
        <p14:creationId xmlns:p14="http://schemas.microsoft.com/office/powerpoint/2010/main" val="25934463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nSpc>
                <a:spcPts val="1200"/>
              </a:lnSpc>
              <a:spcAft>
                <a:spcPts val="850"/>
              </a:spcAft>
            </a:pPr>
            <a:r>
              <a:rPr lang="nb-NO" sz="1800" dirty="0">
                <a:effectLst/>
                <a:latin typeface="Tw Cen MT" panose="020B0602020104020603" pitchFamily="34" charset="0"/>
                <a:ea typeface="Tw Cen MT" panose="020B0602020104020603" pitchFamily="34" charset="0"/>
                <a:cs typeface="Times New Roman" panose="02020603050405020304" pitchFamily="18" charset="0"/>
              </a:rPr>
              <a:t>Det er flere grunner til at omstillingsevne er viktig – og helt sentralt for et lands konkurranseevne, produktivitet og velferd på sikt</a:t>
            </a:r>
          </a:p>
          <a:p>
            <a:pPr>
              <a:lnSpc>
                <a:spcPts val="1200"/>
              </a:lnSpc>
              <a:spcAft>
                <a:spcPts val="850"/>
              </a:spcAft>
            </a:pPr>
            <a:endParaRPr lang="nb-NO" sz="1800" dirty="0">
              <a:effectLst/>
              <a:latin typeface="Tw Cen MT" panose="020B0602020104020603" pitchFamily="34" charset="0"/>
              <a:ea typeface="Tw Cen MT" panose="020B0602020104020603" pitchFamily="34" charset="0"/>
              <a:cs typeface="Times New Roman" panose="02020603050405020304" pitchFamily="18" charset="0"/>
            </a:endParaRPr>
          </a:p>
          <a:p>
            <a:pPr>
              <a:lnSpc>
                <a:spcPts val="1200"/>
              </a:lnSpc>
              <a:spcAft>
                <a:spcPts val="850"/>
              </a:spcAft>
            </a:pPr>
            <a:r>
              <a:rPr lang="nb-NO" sz="1800" dirty="0">
                <a:effectLst/>
                <a:latin typeface="Tw Cen MT" panose="020B0602020104020603" pitchFamily="34" charset="0"/>
                <a:ea typeface="Tw Cen MT" panose="020B0602020104020603" pitchFamily="34" charset="0"/>
                <a:cs typeface="Times New Roman" panose="02020603050405020304" pitchFamily="18" charset="0"/>
              </a:rPr>
              <a:t>Boks 1: Verden står ovenfor store utfordringer. Vi vet at verdens land må kutte sine karbonutslipp, og vri produksjon og etterspørsel over i en mer bærekraftig retning, der økonomisk aktivitet ikke skjer på bekostning av klima, natur og miljø, og mulighetene for fremtidige generasjoner. Dette skaper et stort omstillingsbehov, som også er særegent i Norge, der vi må skape en næringsstruktur som er mindre avhengig av inntekter fra fossil energi. </a:t>
            </a:r>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Boks 2: Det er også mye vi ikke vet om fremtiden – og hvilke utfordringer vi vil stå overfor fremover. </a:t>
            </a:r>
            <a:r>
              <a:rPr lang="nb-NO" sz="1800" dirty="0">
                <a:effectLst/>
                <a:latin typeface="Tw Cen MT" panose="020B0602020104020603" pitchFamily="34" charset="0"/>
                <a:ea typeface="Tw Cen MT" panose="020B0602020104020603" pitchFamily="34" charset="0"/>
                <a:cs typeface="Times New Roman" panose="02020603050405020304" pitchFamily="18" charset="0"/>
              </a:rPr>
              <a:t>Omstillingsevne sier noe om hvordan et land vil møte plutselige skift og endringer i økonomien. Over tid er det de økonomiene som er mest fleksible, som med lavest kostnader vil kunne tilpasse seg endrede omgivelser og bidra til å løse store samfunnsutfordringer. Evnen til omstilling er dermed en indikator på om et land vil være fremgangsrikt over tid og kan sikre høy velstand for sine innbyggere også i fremtiden.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800" dirty="0">
              <a:effectLst/>
              <a:latin typeface="Tw Cen MT" panose="020B0602020104020603" pitchFamily="34" charset="0"/>
              <a:ea typeface="Tw Cen MT" panose="020B0602020104020603"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800" dirty="0">
                <a:effectLst/>
                <a:latin typeface="Tw Cen MT" panose="020B0602020104020603" pitchFamily="34" charset="0"/>
                <a:ea typeface="Tw Cen MT" panose="020B0602020104020603" pitchFamily="34" charset="0"/>
                <a:cs typeface="Times New Roman" panose="02020603050405020304" pitchFamily="18" charset="0"/>
              </a:rPr>
              <a:t>Boks 3: Det er også gjennom kontinuerlig innovasjon og omstilling, at et land lykkes i å oppnå vekst og utnytte sine ressurser best mulig. Bedrifter som evner å ta i bruk nye teknologier, forbedre sine produksjonsprosesser og utvikle nye produkter og tjenester, øker sin konkurranseevne og produktivitet. I en økonomi med velfungerende konkurranse vil både arbeidskraft og kapital trekkes dit de kaster mest av seg, og de mest produktive bedriftene og sektorene vokser på bekostning av andre. Slik omstilling gjør at samfunnet får mer igjen for de begrensede ressursene som går inn i produksjonen, og at vi skaper økonomisk vekst.</a:t>
            </a:r>
          </a:p>
          <a:p>
            <a:endParaRPr lang="nb-NO" dirty="0"/>
          </a:p>
        </p:txBody>
      </p:sp>
      <p:sp>
        <p:nvSpPr>
          <p:cNvPr id="4" name="Plassholder for lysbildenummer 3"/>
          <p:cNvSpPr>
            <a:spLocks noGrp="1"/>
          </p:cNvSpPr>
          <p:nvPr>
            <p:ph type="sldNum" sz="quarter" idx="5"/>
          </p:nvPr>
        </p:nvSpPr>
        <p:spPr/>
        <p:txBody>
          <a:bodyPr/>
          <a:lstStyle/>
          <a:p>
            <a:fld id="{3E559D00-F4E0-401F-8CB0-17FA5BCD313C}" type="slidenum">
              <a:rPr lang="nb-NO" smtClean="0"/>
              <a:t>4</a:t>
            </a:fld>
            <a:endParaRPr lang="nb-NO"/>
          </a:p>
        </p:txBody>
      </p:sp>
    </p:spTree>
    <p:extLst>
      <p:ext uri="{BB962C8B-B14F-4D97-AF65-F5344CB8AC3E}">
        <p14:creationId xmlns:p14="http://schemas.microsoft.com/office/powerpoint/2010/main" val="28714490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800" dirty="0">
                <a:effectLst/>
                <a:latin typeface="Tw Cen MT" panose="020B0602020104020603" pitchFamily="34" charset="0"/>
                <a:ea typeface="Tw Cen MT" panose="020B0602020104020603" pitchFamily="34" charset="0"/>
                <a:cs typeface="Times New Roman" panose="02020603050405020304" pitchFamily="18" charset="0"/>
              </a:rPr>
              <a:t>Det er mange faktorer som påvirker et lands omstillingsevne. Vårt utgangspunkt er at omstillingsevne og evne til økonomisk vekst er tett integrert.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800" dirty="0">
                <a:effectLst/>
                <a:latin typeface="Tw Cen MT" panose="020B0602020104020603" pitchFamily="34" charset="0"/>
                <a:ea typeface="Tw Cen MT" panose="020B0602020104020603" pitchFamily="34" charset="0"/>
                <a:cs typeface="Times New Roman" panose="02020603050405020304" pitchFamily="18" charset="0"/>
              </a:rPr>
              <a:t>Som grunnmuren i årets barometer har vi tatt utgangspunkt i de faktorene som vi mener har betydning for langsiktig økonomisk vekst. I økonomisk teori og litteraturen er dette gjerne kategorisert som humankapital, kapital og produktivitet. I vårt barometer er dette omsatt til dimensjonene (1) kompetanse, (2) innovasjon og entreprenørskap, og (3) teknologi.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800" dirty="0">
              <a:effectLst/>
              <a:latin typeface="Tw Cen MT" panose="020B0602020104020603" pitchFamily="34" charset="0"/>
              <a:ea typeface="Tw Cen MT" panose="020B0602020104020603"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800" dirty="0">
                <a:effectLst/>
                <a:latin typeface="Tw Cen MT" panose="020B0602020104020603" pitchFamily="34" charset="0"/>
                <a:ea typeface="Tw Cen MT" panose="020B0602020104020603" pitchFamily="34" charset="0"/>
                <a:cs typeface="Times New Roman" panose="02020603050405020304" pitchFamily="18" charset="0"/>
              </a:rPr>
              <a:t>Under dimensjonen (1) </a:t>
            </a:r>
            <a:r>
              <a:rPr lang="nb-NO" sz="1800" i="1" dirty="0">
                <a:effectLst/>
                <a:latin typeface="Tw Cen MT" panose="020B0602020104020603" pitchFamily="34" charset="0"/>
                <a:ea typeface="Tw Cen MT" panose="020B0602020104020603" pitchFamily="34" charset="0"/>
                <a:cs typeface="Times New Roman" panose="02020603050405020304" pitchFamily="18" charset="0"/>
              </a:rPr>
              <a:t>kompetanse</a:t>
            </a:r>
            <a:r>
              <a:rPr lang="nb-NO" sz="1800" dirty="0">
                <a:effectLst/>
                <a:latin typeface="Tw Cen MT" panose="020B0602020104020603" pitchFamily="34" charset="0"/>
                <a:ea typeface="Tw Cen MT" panose="020B0602020104020603" pitchFamily="34" charset="0"/>
                <a:cs typeface="Times New Roman" panose="02020603050405020304" pitchFamily="18" charset="0"/>
              </a:rPr>
              <a:t> måler vi vår tilgang på kompetent arbeidskraft. En utdannet arbeidsstyrke er mer produktiv, og er ikke nødvendigvis låst til en særskilt bedrift eller en spesifikk sektor. Investeringer i kompetanse og humankapital kan ofte benyttes på tvers av sektorer og bedrifter. Land som har en høyt utdannet arbeidsstyrke og kunnskapsbasert næringsliv, har dermed bedre forutsetninger for å oppnå langsiktig økonomisk vekst og vil raskere kunne være konkurransedyktige innenfor fremtidens næringer.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800" dirty="0">
              <a:effectLst/>
              <a:latin typeface="Tw Cen MT" panose="020B0602020104020603" pitchFamily="34" charset="0"/>
              <a:ea typeface="Tw Cen MT" panose="020B0602020104020603"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800" dirty="0">
                <a:effectLst/>
                <a:latin typeface="Tw Cen MT" panose="020B0602020104020603" pitchFamily="34" charset="0"/>
                <a:ea typeface="Tw Cen MT" panose="020B0602020104020603" pitchFamily="34" charset="0"/>
                <a:cs typeface="Times New Roman" panose="02020603050405020304" pitchFamily="18" charset="0"/>
              </a:rPr>
              <a:t>Under dimensjonen (2) </a:t>
            </a:r>
            <a:r>
              <a:rPr lang="nb-NO" sz="1800" i="1" dirty="0">
                <a:effectLst/>
                <a:latin typeface="Tw Cen MT" panose="020B0602020104020603" pitchFamily="34" charset="0"/>
                <a:ea typeface="Tw Cen MT" panose="020B0602020104020603" pitchFamily="34" charset="0"/>
                <a:cs typeface="Times New Roman" panose="02020603050405020304" pitchFamily="18" charset="0"/>
              </a:rPr>
              <a:t>innovasjon og entreprenørskap </a:t>
            </a:r>
            <a:r>
              <a:rPr lang="nb-NO" sz="1800" dirty="0">
                <a:effectLst/>
                <a:latin typeface="Tw Cen MT" panose="020B0602020104020603" pitchFamily="34" charset="0"/>
                <a:ea typeface="Tw Cen MT" panose="020B0602020104020603" pitchFamily="34" charset="0"/>
                <a:cs typeface="Times New Roman" panose="02020603050405020304" pitchFamily="18" charset="0"/>
              </a:rPr>
              <a:t>måler vi i hvilken grad Norge har gode rammebetingelser for konkurranse og innovasjon, om det ligger til rette for nyetableringer og hvorvidt vi har aktører i markedet som er villige til å drive med entreprenør­virksomhet. Velfungerende markeder med god konkurranse, hvor bedrifter og enkeltaktører har tilgang til risikokapital, og belønnes for ideene og innovasjonene de skaper, er en forutsetning for private investeringer. I slike økonomier vil entreprenører som er tidlig ute med å ta i bruk ny teknologi og innovasjoner oppnå en konkurransefordel ovenfor andre og drive ut gamle teknologier og produksjons­prosesser.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800" dirty="0">
              <a:effectLst/>
              <a:latin typeface="Tw Cen MT" panose="020B0602020104020603" pitchFamily="34" charset="0"/>
              <a:ea typeface="Tw Cen MT" panose="020B0602020104020603"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800" dirty="0">
                <a:effectLst/>
                <a:latin typeface="Tw Cen MT" panose="020B0602020104020603" pitchFamily="34" charset="0"/>
                <a:ea typeface="Tw Cen MT" panose="020B0602020104020603" pitchFamily="34" charset="0"/>
                <a:cs typeface="Times New Roman" panose="02020603050405020304" pitchFamily="18" charset="0"/>
              </a:rPr>
              <a:t>Under dimensjonen (3) </a:t>
            </a:r>
            <a:r>
              <a:rPr lang="nb-NO" sz="1800" i="1" dirty="0">
                <a:effectLst/>
                <a:latin typeface="Tw Cen MT" panose="020B0602020104020603" pitchFamily="34" charset="0"/>
                <a:ea typeface="Tw Cen MT" panose="020B0602020104020603" pitchFamily="34" charset="0"/>
                <a:cs typeface="Times New Roman" panose="02020603050405020304" pitchFamily="18" charset="0"/>
              </a:rPr>
              <a:t>teknologi</a:t>
            </a:r>
            <a:r>
              <a:rPr lang="nb-NO" sz="1800" dirty="0">
                <a:effectLst/>
                <a:latin typeface="Tw Cen MT" panose="020B0602020104020603" pitchFamily="34" charset="0"/>
                <a:ea typeface="Tw Cen MT" panose="020B0602020104020603" pitchFamily="34" charset="0"/>
                <a:cs typeface="Times New Roman" panose="02020603050405020304" pitchFamily="18" charset="0"/>
              </a:rPr>
              <a:t> søker vi å måle befolkningen og næringslivets evne å ta i bruk ny teknologi, og i hvor stor grad teknologi og IKT er en del av norsk næringsliv. Teknologi er en viktig forutsetning for økt produktivitet og avlønning av både kapital og arbeidskraft. På lang sikt er vi avhengig av økt produktivitet gjennom teknologisk fremgang for å få økt i reallønn og dermed levestandard. Teknologiutvikling skaper muligheter for innovasjon og entreprenørskap, og legger grunnlaget for investeringer. Teknologi er også nøkkelen for å løse mange av bærekraftutfordringene samfunnet står ovenfor.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800" dirty="0">
              <a:effectLst/>
              <a:latin typeface="Tw Cen MT" panose="020B0602020104020603" pitchFamily="34" charset="0"/>
              <a:ea typeface="Tw Cen MT" panose="020B0602020104020603"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800" dirty="0">
                <a:effectLst/>
                <a:latin typeface="Tw Cen MT" panose="020B0602020104020603" pitchFamily="34" charset="0"/>
                <a:ea typeface="Tw Cen MT" panose="020B0602020104020603" pitchFamily="34" charset="0"/>
                <a:cs typeface="Times New Roman" panose="02020603050405020304" pitchFamily="18" charset="0"/>
              </a:rPr>
              <a:t>Selv om bærekraftig utvikling er lønnsomt på lang sikt, vil ikke et marked uten noen inngripen løse miljøproblemet. Hvis man kan påføre miljøet og samfunnet skjulte kostnader i form av klimaendringer og forurensing vil de økonomiske insentivene favorisere kortsiktig tenking. For å sikre en bærekraftig økonomisk vekst, må de samlede rammevilkårene være innrettet slik at private aktører tar innover seg alle virkninger av sine beslutninger. Grønne skatter og avgifter, samt støtte til forskning på klimavennlige teknologier kan bidra til dette. </a:t>
            </a:r>
            <a:r>
              <a:rPr lang="nb-NO" sz="1800" dirty="0">
                <a:solidFill>
                  <a:srgbClr val="000000"/>
                </a:solidFill>
                <a:effectLst/>
                <a:latin typeface="Tw Cen MT" panose="020B0602020104020603" pitchFamily="34" charset="0"/>
                <a:ea typeface="Tw Cen MT" panose="020B0602020104020603" pitchFamily="34" charset="0"/>
                <a:cs typeface="Times New Roman" panose="02020603050405020304" pitchFamily="18" charset="0"/>
              </a:rPr>
              <a:t>I dimensjonen (4) forutsetninger for grønn omstilling, ønsker vi å måle om viktige reguleringer og rammebetingelser er på plass, slik at omstillingen går rett vei – mot en langsiktig og bærekraftig økonomisk vekst som ikke går på bekostning av klima, miljø og natur.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800" dirty="0">
              <a:effectLst/>
              <a:latin typeface="Tw Cen MT" panose="020B0602020104020603" pitchFamily="34" charset="0"/>
              <a:ea typeface="Tw Cen MT" panose="020B0602020104020603"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800" dirty="0">
                <a:effectLst/>
                <a:latin typeface="Tw Cen MT" panose="020B0602020104020603" pitchFamily="34" charset="0"/>
                <a:ea typeface="Tw Cen MT" panose="020B0602020104020603" pitchFamily="34" charset="0"/>
                <a:cs typeface="Times New Roman" panose="02020603050405020304" pitchFamily="18" charset="0"/>
              </a:rPr>
              <a:t>Bærekraftig omstilling innebærer at økonomisk vekst skjer på en måte som ikke forringer mulighetene for dagens eller fremtidige generasjoner. I Omstillingsbarometeret er det også inkludert resultatmål på (5) </a:t>
            </a:r>
            <a:r>
              <a:rPr lang="nb-NO" sz="1800" i="1" dirty="0">
                <a:effectLst/>
                <a:latin typeface="Tw Cen MT" panose="020B0602020104020603" pitchFamily="34" charset="0"/>
                <a:ea typeface="Tw Cen MT" panose="020B0602020104020603" pitchFamily="34" charset="0"/>
                <a:cs typeface="Times New Roman" panose="02020603050405020304" pitchFamily="18" charset="0"/>
              </a:rPr>
              <a:t>bærekraftig omstillin</a:t>
            </a:r>
            <a:r>
              <a:rPr lang="nb-NO" sz="1800" dirty="0">
                <a:effectLst/>
                <a:latin typeface="Tw Cen MT" panose="020B0602020104020603" pitchFamily="34" charset="0"/>
                <a:ea typeface="Tw Cen MT" panose="020B0602020104020603" pitchFamily="34" charset="0"/>
                <a:cs typeface="Times New Roman" panose="02020603050405020304" pitchFamily="18" charset="0"/>
              </a:rPr>
              <a:t>g. Denne er ment å omfatte alle de tre pilarene av bærekraftbegrepet: grønn, økonomisk og sosial bærekraft. Det er likevel hensynet til klima, miljø og natur som er tillagt størst vekt.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800" dirty="0">
              <a:effectLst/>
              <a:latin typeface="Tw Cen MT" panose="020B0602020104020603" pitchFamily="34" charset="0"/>
              <a:ea typeface="Tw Cen MT" panose="020B0602020104020603"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800" dirty="0">
                <a:effectLst/>
                <a:latin typeface="Tw Cen MT" panose="020B0602020104020603" pitchFamily="34" charset="0"/>
                <a:ea typeface="Tw Cen MT" panose="020B0602020104020603" pitchFamily="34" charset="0"/>
                <a:cs typeface="Times New Roman" panose="02020603050405020304" pitchFamily="18" charset="0"/>
              </a:rPr>
              <a:t>Det er ikke én fasit på hvordan et lands omstillingsevne bør måles, og mulighetene begrenses også av tilgangen på sammenliknbare data mellom land. Fremover vil nye internasjonale datakilder gjøres tilgjengelige, og kan sannsynligvis bidra til mer treffsikre mål for eksempel under dimensjonen bærekraft. Særlig indikatorer under (4) og (5) er begrenset av tilgangen på god statistikk.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800" dirty="0">
              <a:effectLst/>
              <a:latin typeface="Tw Cen MT" panose="020B0602020104020603" pitchFamily="34" charset="0"/>
              <a:ea typeface="Tw Cen MT" panose="020B0602020104020603"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800" dirty="0">
              <a:effectLst/>
              <a:latin typeface="Tw Cen MT" panose="020B0602020104020603" pitchFamily="34" charset="0"/>
              <a:ea typeface="Tw Cen MT" panose="020B0602020104020603"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800" dirty="0">
                <a:effectLst/>
                <a:latin typeface="Tw Cen MT" panose="020B0602020104020603" pitchFamily="34" charset="0"/>
                <a:ea typeface="Tw Cen MT" panose="020B0602020104020603" pitchFamily="34" charset="0"/>
                <a:cs typeface="Times New Roman" panose="02020603050405020304" pitchFamily="18" charset="0"/>
              </a:rPr>
              <a:t>(Hvis tid: </a:t>
            </a:r>
            <a:r>
              <a:rPr lang="nb-NO" sz="1800" i="1" dirty="0">
                <a:effectLst/>
                <a:latin typeface="Tw Cen MT" panose="020B0602020104020603" pitchFamily="34" charset="0"/>
                <a:ea typeface="Tw Cen MT" panose="020B0602020104020603" pitchFamily="34" charset="0"/>
                <a:cs typeface="Times New Roman" panose="02020603050405020304" pitchFamily="18" charset="0"/>
              </a:rPr>
              <a:t>Nyere økonomisk vekstteori tar utgangspunkt i at økonomisk vekst avhenger av arbeidskraften og kapitalen som er tilgjengelig i en økonomi, men at økonomisk vekst vil stagnere på lang sikt i fraværet av teknologiske fremskritt. En grunnleggende faktor for langsiktig økonomisk vekst er derfor at selskaper og myndigheter investerer i kunnskap, og at nye ideer og teknologier spres i samfunnet. En forutsetning for å oppnå dette er velfungerende markeder med god konkurranse, hvor bedrifter og enkeltaktører belønnes for ideene og innovasjonene de skaper</a:t>
            </a:r>
            <a:r>
              <a:rPr lang="nb-NO" sz="1800" dirty="0">
                <a:effectLst/>
                <a:latin typeface="Tw Cen MT" panose="020B0602020104020603" pitchFamily="34" charset="0"/>
                <a:ea typeface="Tw Cen MT" panose="020B0602020104020603" pitchFamily="34" charset="0"/>
                <a:cs typeface="Times New Roman" panose="02020603050405020304" pitchFamily="18" charset="0"/>
              </a:rPr>
              <a:t>.)</a:t>
            </a:r>
            <a:endParaRPr lang="nb-NO" sz="18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800" dirty="0">
              <a:effectLst/>
              <a:latin typeface="Tw Cen MT" panose="020B0602020104020603" pitchFamily="34" charset="0"/>
              <a:ea typeface="Tw Cen MT" panose="020B0602020104020603"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800" dirty="0">
              <a:effectLst/>
              <a:latin typeface="Tw Cen MT" panose="020B0602020104020603" pitchFamily="34" charset="0"/>
              <a:ea typeface="Tw Cen MT" panose="020B0602020104020603" pitchFamily="34" charset="0"/>
              <a:cs typeface="Times New Roman" panose="02020603050405020304" pitchFamily="18" charset="0"/>
            </a:endParaRPr>
          </a:p>
        </p:txBody>
      </p:sp>
      <p:sp>
        <p:nvSpPr>
          <p:cNvPr id="4" name="Plassholder for lysbildenummer 3"/>
          <p:cNvSpPr>
            <a:spLocks noGrp="1"/>
          </p:cNvSpPr>
          <p:nvPr>
            <p:ph type="sldNum" sz="quarter" idx="5"/>
          </p:nvPr>
        </p:nvSpPr>
        <p:spPr/>
        <p:txBody>
          <a:bodyPr/>
          <a:lstStyle/>
          <a:p>
            <a:fld id="{3E559D00-F4E0-401F-8CB0-17FA5BCD313C}" type="slidenum">
              <a:rPr lang="nb-NO" smtClean="0"/>
              <a:t>5</a:t>
            </a:fld>
            <a:endParaRPr lang="nb-NO"/>
          </a:p>
        </p:txBody>
      </p:sp>
    </p:spTree>
    <p:extLst>
      <p:ext uri="{BB962C8B-B14F-4D97-AF65-F5344CB8AC3E}">
        <p14:creationId xmlns:p14="http://schemas.microsoft.com/office/powerpoint/2010/main" val="15609100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nSpc>
                <a:spcPct val="107000"/>
              </a:lnSpc>
              <a:spcBef>
                <a:spcPts val="200"/>
              </a:spcBef>
            </a:pPr>
            <a:r>
              <a:rPr lang="nb-NO" sz="1800" b="1">
                <a:solidFill>
                  <a:srgbClr val="047A6F"/>
                </a:solidFill>
                <a:effectLst/>
                <a:latin typeface="Arial Nova" panose="020B0504020202020204" pitchFamily="34" charset="0"/>
                <a:ea typeface="MS Gothic" panose="020B0609070205080204" pitchFamily="49" charset="-128"/>
                <a:cs typeface="Times New Roman" panose="02020603050405020304" pitchFamily="18" charset="0"/>
              </a:rPr>
              <a:t>Abelias omstillingsbarometer 2023: Norsk omstilling går på tomgang</a:t>
            </a:r>
          </a:p>
          <a:p>
            <a:pPr>
              <a:lnSpc>
                <a:spcPct val="107000"/>
              </a:lnSpc>
              <a:spcAft>
                <a:spcPts val="800"/>
              </a:spcAft>
            </a:pPr>
            <a:r>
              <a:rPr lang="nb-NO" sz="1800">
                <a:effectLst/>
                <a:latin typeface="Arial Nova" panose="020B0504020202020204" pitchFamily="34" charset="0"/>
                <a:ea typeface="Calibri" panose="020F0502020204030204" pitchFamily="34" charset="0"/>
                <a:cs typeface="Arial" panose="020B0604020202020204" pitchFamily="34" charset="0"/>
              </a:rPr>
              <a:t>Over de siste åtte årene har Abelia målt norsk omstillingsevne relativt til verdens mest innovative økonomier. Like sikkert som at Norge hadde et godt utgangspunkt ved inngangen til 2010-tallet, er at pilene peker i feil retning. Abelias omstillingsbarometer 2023 viser at Norge taper kampen om de klokeste hodene, ligger etter i bruk av muliggjørende teknologier, og utdanner færre med spisskompetanse innen teknologi. Tilgangen på risikokapital er for lav, og motivasjonen for å starte bedrift er lav. Vi gjør mye for å lage fornybar energi, men lite for å spare på den energien vi har. Selv om vi gjør det bra på flere </a:t>
            </a:r>
            <a:r>
              <a:rPr lang="nb-NO" sz="1800" err="1">
                <a:effectLst/>
                <a:latin typeface="Arial Nova" panose="020B0504020202020204" pitchFamily="34" charset="0"/>
                <a:ea typeface="Calibri" panose="020F0502020204030204" pitchFamily="34" charset="0"/>
                <a:cs typeface="Arial" panose="020B0604020202020204" pitchFamily="34" charset="0"/>
              </a:rPr>
              <a:t>bærekraftsmål</a:t>
            </a:r>
            <a:r>
              <a:rPr lang="nb-NO" sz="1800">
                <a:effectLst/>
                <a:latin typeface="Arial Nova" panose="020B0504020202020204" pitchFamily="34" charset="0"/>
                <a:ea typeface="Calibri" panose="020F0502020204030204" pitchFamily="34" charset="0"/>
                <a:cs typeface="Arial" panose="020B0604020202020204" pitchFamily="34" charset="0"/>
              </a:rPr>
              <a:t>, er norsk økonomi fremdeles konsentrert rundt olje og gass. Det gjør oss sårbare for fremtiden. Næringsstrukturen er ikke bærekraftig.</a:t>
            </a:r>
            <a:br>
              <a:rPr lang="nb-NO" sz="1800">
                <a:effectLst/>
                <a:latin typeface="Arial Nova" panose="020B0504020202020204" pitchFamily="34" charset="0"/>
                <a:ea typeface="Calibri" panose="020F0502020204030204" pitchFamily="34" charset="0"/>
                <a:cs typeface="Arial" panose="020B0604020202020204" pitchFamily="34" charset="0"/>
              </a:rPr>
            </a:br>
            <a:r>
              <a:rPr lang="nb-NO" sz="1800" u="sng">
                <a:solidFill>
                  <a:srgbClr val="0000FF"/>
                </a:solidFill>
                <a:effectLst/>
                <a:latin typeface="Arial Nova" panose="020B0504020202020204" pitchFamily="34" charset="0"/>
                <a:ea typeface="Calibri" panose="020F0502020204030204" pitchFamily="34" charset="0"/>
                <a:cs typeface="Arial" panose="020B0604020202020204" pitchFamily="34" charset="0"/>
                <a:hlinkClick r:id="rId3"/>
              </a:rPr>
              <a:t>Abelias omstillingsbarometer legges frem mandag 14. august </a:t>
            </a:r>
            <a:r>
              <a:rPr lang="nb-NO" sz="1800" u="sng" err="1">
                <a:solidFill>
                  <a:srgbClr val="0000FF"/>
                </a:solidFill>
                <a:effectLst/>
                <a:latin typeface="Arial Nova" panose="020B0504020202020204" pitchFamily="34" charset="0"/>
                <a:ea typeface="Calibri" panose="020F0502020204030204" pitchFamily="34" charset="0"/>
                <a:cs typeface="Arial" panose="020B0604020202020204" pitchFamily="34" charset="0"/>
                <a:hlinkClick r:id="rId3"/>
              </a:rPr>
              <a:t>kl</a:t>
            </a:r>
            <a:r>
              <a:rPr lang="nb-NO" sz="1800" u="sng">
                <a:solidFill>
                  <a:srgbClr val="0000FF"/>
                </a:solidFill>
                <a:effectLst/>
                <a:latin typeface="Arial Nova" panose="020B0504020202020204" pitchFamily="34" charset="0"/>
                <a:ea typeface="Calibri" panose="020F0502020204030204" pitchFamily="34" charset="0"/>
                <a:cs typeface="Arial" panose="020B0604020202020204" pitchFamily="34" charset="0"/>
                <a:hlinkClick r:id="rId3"/>
              </a:rPr>
              <a:t> 15:00.</a:t>
            </a:r>
            <a:endParaRPr lang="nb-NO" sz="1800">
              <a:effectLst/>
              <a:latin typeface="Arial Nova" panose="020B0504020202020204" pitchFamily="34" charset="0"/>
              <a:ea typeface="Calibri" panose="020F0502020204030204" pitchFamily="34" charset="0"/>
              <a:cs typeface="Arial" panose="020B0604020202020204" pitchFamily="34" charset="0"/>
            </a:endParaRPr>
          </a:p>
          <a:p>
            <a:endParaRPr lang="nb-NO"/>
          </a:p>
        </p:txBody>
      </p:sp>
      <p:sp>
        <p:nvSpPr>
          <p:cNvPr id="4" name="Plassholder for topptekst 3"/>
          <p:cNvSpPr>
            <a:spLocks noGrp="1"/>
          </p:cNvSpPr>
          <p:nvPr>
            <p:ph type="hdr" sz="quarter"/>
          </p:nvPr>
        </p:nvSpPr>
        <p:spPr/>
        <p:txBody>
          <a:bodyPr/>
          <a:lstStyle/>
          <a:p>
            <a:endParaRPr lang="nb-NO"/>
          </a:p>
        </p:txBody>
      </p:sp>
      <p:sp>
        <p:nvSpPr>
          <p:cNvPr id="5" name="Plassholder for dato 4"/>
          <p:cNvSpPr>
            <a:spLocks noGrp="1"/>
          </p:cNvSpPr>
          <p:nvPr>
            <p:ph type="dt" idx="1"/>
          </p:nvPr>
        </p:nvSpPr>
        <p:spPr/>
        <p:txBody>
          <a:bodyPr/>
          <a:lstStyle/>
          <a:p>
            <a:fld id="{1AFDDBC3-C8CA-CD45-8E30-D33288E0407A}" type="datetime1">
              <a:rPr lang="nb-NO" smtClean="0"/>
              <a:t>18.10.2023</a:t>
            </a:fld>
            <a:endParaRPr lang="nb-NO"/>
          </a:p>
        </p:txBody>
      </p:sp>
      <p:sp>
        <p:nvSpPr>
          <p:cNvPr id="6" name="Plassholder for bunntekst 5"/>
          <p:cNvSpPr>
            <a:spLocks noGrp="1"/>
          </p:cNvSpPr>
          <p:nvPr>
            <p:ph type="ftr" sz="quarter" idx="4"/>
          </p:nvPr>
        </p:nvSpPr>
        <p:spPr/>
        <p:txBody>
          <a:bodyPr/>
          <a:lstStyle/>
          <a:p>
            <a:endParaRPr lang="nb-NO"/>
          </a:p>
        </p:txBody>
      </p:sp>
      <p:sp>
        <p:nvSpPr>
          <p:cNvPr id="7" name="Plassholder for lysbildenummer 6"/>
          <p:cNvSpPr>
            <a:spLocks noGrp="1"/>
          </p:cNvSpPr>
          <p:nvPr>
            <p:ph type="sldNum" sz="quarter" idx="5"/>
          </p:nvPr>
        </p:nvSpPr>
        <p:spPr/>
        <p:txBody>
          <a:bodyPr/>
          <a:lstStyle/>
          <a:p>
            <a:fld id="{BF484927-C72F-4FBB-B8B7-3C9FAE434B17}" type="slidenum">
              <a:rPr lang="nb-NO" smtClean="0"/>
              <a:t>7</a:t>
            </a:fld>
            <a:endParaRPr lang="nb-NO"/>
          </a:p>
        </p:txBody>
      </p:sp>
    </p:spTree>
    <p:extLst>
      <p:ext uri="{BB962C8B-B14F-4D97-AF65-F5344CB8AC3E}">
        <p14:creationId xmlns:p14="http://schemas.microsoft.com/office/powerpoint/2010/main" val="14689698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nSpc>
                <a:spcPct val="107000"/>
              </a:lnSpc>
              <a:spcBef>
                <a:spcPts val="200"/>
              </a:spcBef>
            </a:pPr>
            <a:r>
              <a:rPr lang="nb-NO" sz="1800" b="1">
                <a:solidFill>
                  <a:srgbClr val="047A6F"/>
                </a:solidFill>
                <a:effectLst/>
                <a:latin typeface="Arial Nova" panose="020B0504020202020204" pitchFamily="34" charset="0"/>
                <a:ea typeface="MS Gothic" panose="020B0609070205080204" pitchFamily="49" charset="-128"/>
                <a:cs typeface="Times New Roman" panose="02020603050405020304" pitchFamily="18" charset="0"/>
              </a:rPr>
              <a:t>Omstilling og endring er politikkens primæroppgave</a:t>
            </a:r>
          </a:p>
          <a:p>
            <a:pPr>
              <a:lnSpc>
                <a:spcPct val="107000"/>
              </a:lnSpc>
              <a:spcAft>
                <a:spcPts val="800"/>
              </a:spcAft>
            </a:pPr>
            <a:r>
              <a:rPr lang="nb-NO" sz="1800">
                <a:effectLst/>
                <a:latin typeface="Arial Nova" panose="020B0504020202020204" pitchFamily="34" charset="0"/>
                <a:ea typeface="Calibri" panose="020F0502020204030204" pitchFamily="34" charset="0"/>
                <a:cs typeface="Arial" panose="020B0604020202020204" pitchFamily="34" charset="0"/>
              </a:rPr>
              <a:t>Norge har temmet naturkrefter og utnyttet naturressurser ved hjelp av teknologi siden lenge før den første industrielle revolusjon. Vi har videreutviklet nedarvet kunnskap, eller bygget ny spisskompetanse. Der det har manglet lover og regler, har vi bidratt til internasjonalt samarbeid og konsensus. Vi har sikret omfordeling av godene og investert i kunnskap, helse og velferd. Klimakrise, energikrise, geopolitisk uro gir polarisering, tillitskrise og bemanningskrise. Uten en fremtidsrettet politikk for å bygge omstillingskraft, vil Norge miste sine mest grunnleggende konkurransefortrinn.</a:t>
            </a:r>
          </a:p>
          <a:p>
            <a:endParaRPr lang="nb-NO"/>
          </a:p>
        </p:txBody>
      </p:sp>
      <p:sp>
        <p:nvSpPr>
          <p:cNvPr id="4" name="Plassholder for topptekst 3"/>
          <p:cNvSpPr>
            <a:spLocks noGrp="1"/>
          </p:cNvSpPr>
          <p:nvPr>
            <p:ph type="hdr" sz="quarter"/>
          </p:nvPr>
        </p:nvSpPr>
        <p:spPr/>
        <p:txBody>
          <a:bodyPr/>
          <a:lstStyle/>
          <a:p>
            <a:endParaRPr lang="nb-NO"/>
          </a:p>
        </p:txBody>
      </p:sp>
      <p:sp>
        <p:nvSpPr>
          <p:cNvPr id="5" name="Plassholder for dato 4"/>
          <p:cNvSpPr>
            <a:spLocks noGrp="1"/>
          </p:cNvSpPr>
          <p:nvPr>
            <p:ph type="dt" idx="1"/>
          </p:nvPr>
        </p:nvSpPr>
        <p:spPr/>
        <p:txBody>
          <a:bodyPr/>
          <a:lstStyle/>
          <a:p>
            <a:fld id="{1AFDDBC3-C8CA-CD45-8E30-D33288E0407A}" type="datetime1">
              <a:rPr lang="nb-NO" smtClean="0"/>
              <a:t>19.10.2023</a:t>
            </a:fld>
            <a:endParaRPr lang="nb-NO"/>
          </a:p>
        </p:txBody>
      </p:sp>
      <p:sp>
        <p:nvSpPr>
          <p:cNvPr id="6" name="Plassholder for bunntekst 5"/>
          <p:cNvSpPr>
            <a:spLocks noGrp="1"/>
          </p:cNvSpPr>
          <p:nvPr>
            <p:ph type="ftr" sz="quarter" idx="4"/>
          </p:nvPr>
        </p:nvSpPr>
        <p:spPr/>
        <p:txBody>
          <a:bodyPr/>
          <a:lstStyle/>
          <a:p>
            <a:endParaRPr lang="nb-NO"/>
          </a:p>
        </p:txBody>
      </p:sp>
      <p:sp>
        <p:nvSpPr>
          <p:cNvPr id="7" name="Plassholder for lysbildenummer 6"/>
          <p:cNvSpPr>
            <a:spLocks noGrp="1"/>
          </p:cNvSpPr>
          <p:nvPr>
            <p:ph type="sldNum" sz="quarter" idx="5"/>
          </p:nvPr>
        </p:nvSpPr>
        <p:spPr/>
        <p:txBody>
          <a:bodyPr/>
          <a:lstStyle/>
          <a:p>
            <a:fld id="{BF484927-C72F-4FBB-B8B7-3C9FAE434B17}" type="slidenum">
              <a:rPr lang="nb-NO" smtClean="0"/>
              <a:t>18</a:t>
            </a:fld>
            <a:endParaRPr lang="nb-NO"/>
          </a:p>
        </p:txBody>
      </p:sp>
    </p:spTree>
    <p:extLst>
      <p:ext uri="{BB962C8B-B14F-4D97-AF65-F5344CB8AC3E}">
        <p14:creationId xmlns:p14="http://schemas.microsoft.com/office/powerpoint/2010/main" val="16542009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1.png"/><Relationship Id="rId4" Type="http://schemas.openxmlformats.org/officeDocument/2006/relationships/image" Target="../media/image9.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9.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xml"/><Relationship Id="rId4" Type="http://schemas.openxmlformats.org/officeDocument/2006/relationships/image" Target="../media/image17.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Abelia Tittellysbilde Grønn">
    <p:bg>
      <p:bgRef idx="1001">
        <a:schemeClr val="bg1"/>
      </p:bgRef>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6477F16A-A7E6-702E-625F-C22555360A86}"/>
              </a:ext>
            </a:extLst>
          </p:cNvPr>
          <p:cNvSpPr/>
          <p:nvPr userDrawn="1"/>
        </p:nvSpPr>
        <p:spPr>
          <a:xfrm>
            <a:off x="0" y="0"/>
            <a:ext cx="12192000" cy="6858000"/>
          </a:xfrm>
          <a:prstGeom prst="rect">
            <a:avLst/>
          </a:prstGeom>
          <a:solidFill>
            <a:srgbClr val="0A7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69465F63-6204-4F80-A12E-B2DC21BC347E}"/>
              </a:ext>
            </a:extLst>
          </p:cNvPr>
          <p:cNvSpPr>
            <a:spLocks noGrp="1"/>
          </p:cNvSpPr>
          <p:nvPr>
            <p:ph type="dt" sz="half" idx="10"/>
          </p:nvPr>
        </p:nvSpPr>
        <p:spPr>
          <a:xfrm>
            <a:off x="0" y="-125294"/>
            <a:ext cx="2743200" cy="15389"/>
          </a:xfrm>
        </p:spPr>
        <p:txBody>
          <a:bodyPr lIns="0" tIns="0" rIns="0" bIns="0">
            <a:spAutoFit/>
          </a:bodyPr>
          <a:lstStyle>
            <a:lvl1pPr>
              <a:defRPr sz="100"/>
            </a:lvl1pPr>
          </a:lstStyle>
          <a:p>
            <a:fld id="{58414A6B-3F4C-F049-9B57-6E5B2F1BDD23}" type="datetime1">
              <a:rPr lang="nb-NO" smtClean="0"/>
              <a:t>18.10.2023</a:t>
            </a:fld>
            <a:endParaRPr lang="nb-NO"/>
          </a:p>
        </p:txBody>
      </p:sp>
      <p:sp>
        <p:nvSpPr>
          <p:cNvPr id="5" name="Plassholder for bunntekst 4">
            <a:extLst>
              <a:ext uri="{FF2B5EF4-FFF2-40B4-BE49-F238E27FC236}">
                <a16:creationId xmlns:a16="http://schemas.microsoft.com/office/drawing/2014/main" id="{F477C1FE-B68D-4A22-B683-B1F35F7598A4}"/>
              </a:ext>
            </a:extLst>
          </p:cNvPr>
          <p:cNvSpPr>
            <a:spLocks noGrp="1"/>
          </p:cNvSpPr>
          <p:nvPr>
            <p:ph type="ftr" sz="quarter" idx="11"/>
          </p:nvPr>
        </p:nvSpPr>
        <p:spPr>
          <a:xfrm>
            <a:off x="3200400" y="-125294"/>
            <a:ext cx="4114800" cy="15389"/>
          </a:xfrm>
          <a:prstGeom prst="rect">
            <a:avLst/>
          </a:prstGeom>
        </p:spPr>
        <p:txBody>
          <a:bodyPr lIns="0" tIns="0" rIns="0" bIns="0">
            <a:spAutoFit/>
          </a:bodyPr>
          <a:lstStyle>
            <a:lvl1pPr>
              <a:defRPr sz="100"/>
            </a:lvl1pPr>
          </a:lstStyle>
          <a:p>
            <a:endParaRPr lang="nb-NO"/>
          </a:p>
        </p:txBody>
      </p:sp>
      <p:sp>
        <p:nvSpPr>
          <p:cNvPr id="6" name="Plassholder for lysbildenummer 5">
            <a:extLst>
              <a:ext uri="{FF2B5EF4-FFF2-40B4-BE49-F238E27FC236}">
                <a16:creationId xmlns:a16="http://schemas.microsoft.com/office/drawing/2014/main" id="{3581E902-157D-4F4D-881F-3949701576C6}"/>
              </a:ext>
            </a:extLst>
          </p:cNvPr>
          <p:cNvSpPr>
            <a:spLocks noGrp="1"/>
          </p:cNvSpPr>
          <p:nvPr>
            <p:ph type="sldNum" sz="quarter" idx="12"/>
          </p:nvPr>
        </p:nvSpPr>
        <p:spPr>
          <a:xfrm>
            <a:off x="7772401" y="-125294"/>
            <a:ext cx="2743200" cy="15389"/>
          </a:xfrm>
          <a:prstGeom prst="rect">
            <a:avLst/>
          </a:prstGeom>
        </p:spPr>
        <p:txBody>
          <a:bodyPr lIns="0" tIns="0" rIns="0" bIns="0">
            <a:spAutoFit/>
          </a:bodyPr>
          <a:lstStyle>
            <a:lvl1pPr>
              <a:defRPr sz="100"/>
            </a:lvl1pPr>
          </a:lstStyle>
          <a:p>
            <a:fld id="{B7B102EC-AAEC-484C-8A9B-B15A6B4E7EEA}" type="slidenum">
              <a:rPr lang="nb-NO" smtClean="0"/>
              <a:pPr/>
              <a:t>‹#›</a:t>
            </a:fld>
            <a:endParaRPr lang="nb-NO"/>
          </a:p>
        </p:txBody>
      </p:sp>
      <p:sp>
        <p:nvSpPr>
          <p:cNvPr id="88" name="Rektangel 87">
            <a:extLst>
              <a:ext uri="{FF2B5EF4-FFF2-40B4-BE49-F238E27FC236}">
                <a16:creationId xmlns:a16="http://schemas.microsoft.com/office/drawing/2014/main" id="{8086E787-A544-9F45-B79E-B51A27DC24B9}"/>
              </a:ext>
            </a:extLst>
          </p:cNvPr>
          <p:cNvSpPr/>
          <p:nvPr/>
        </p:nvSpPr>
        <p:spPr>
          <a:xfrm>
            <a:off x="12406951" y="1"/>
            <a:ext cx="3095191" cy="1384995"/>
          </a:xfrm>
          <a:prstGeom prst="rect">
            <a:avLst/>
          </a:prstGeom>
        </p:spPr>
        <p:txBody>
          <a:bodyPr wrap="square">
            <a:spAutoFit/>
          </a:bodyPr>
          <a:lstStyle/>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a:solidFill>
                  <a:schemeClr val="tx1"/>
                </a:solidFill>
              </a:rPr>
              <a:t>Forside 1</a:t>
            </a:r>
          </a:p>
          <a:p>
            <a:pPr marL="171450" indent="-171450">
              <a:buFont typeface="Arial" panose="020B0604020202020204" pitchFamily="34" charset="0"/>
              <a:buChar char="•"/>
            </a:pPr>
            <a:r>
              <a:rPr lang="nb-NO" sz="1200" b="0" i="0">
                <a:solidFill>
                  <a:schemeClr val="tx1"/>
                </a:solidFill>
                <a:latin typeface="Arial Nova Light" panose="020B0304020202020204" pitchFamily="34" charset="0"/>
              </a:rPr>
              <a:t>Bruk kort og presis tittel. En tittel skal ikke overstige to linjer</a:t>
            </a:r>
          </a:p>
          <a:p>
            <a:pPr marL="171450" indent="-171450">
              <a:buFont typeface="Arial" panose="020B0604020202020204" pitchFamily="34" charset="0"/>
              <a:buChar char="•"/>
            </a:pPr>
            <a:endParaRPr lang="nb-NO" sz="1200" b="0" i="0">
              <a:solidFill>
                <a:schemeClr val="tx1"/>
              </a:solidFill>
              <a:latin typeface="Arial Nova Light" panose="020B0304020202020204" pitchFamily="34" charset="0"/>
            </a:endParaRPr>
          </a:p>
          <a:p>
            <a:pPr marL="171450" indent="-171450">
              <a:buFont typeface="Arial" panose="020B0604020202020204" pitchFamily="34" charset="0"/>
              <a:buChar char="•"/>
            </a:pPr>
            <a:r>
              <a:rPr lang="nb-NO" sz="1200" b="0" i="0">
                <a:solidFill>
                  <a:schemeClr val="tx1"/>
                </a:solidFill>
                <a:latin typeface="Arial Nova Light" panose="020B0304020202020204" pitchFamily="34" charset="0"/>
              </a:rPr>
              <a:t>Tekstfargen i Abelias presentasjoner  er grønn, sort og hvit – følg malen</a:t>
            </a:r>
          </a:p>
          <a:p>
            <a:pPr marL="214282" indent="-214282">
              <a:buFont typeface="Arial" panose="020B0604020202020204" pitchFamily="34" charset="0"/>
              <a:buChar char="•"/>
            </a:pPr>
            <a:endParaRPr lang="nb-NO" sz="1200" b="0" i="0">
              <a:solidFill>
                <a:schemeClr val="bg1"/>
              </a:solidFill>
              <a:latin typeface="Arial Nova Light" panose="020B0304020202020204" pitchFamily="34" charset="0"/>
            </a:endParaRPr>
          </a:p>
        </p:txBody>
      </p:sp>
      <p:sp>
        <p:nvSpPr>
          <p:cNvPr id="36" name="Tittel 1">
            <a:extLst>
              <a:ext uri="{FF2B5EF4-FFF2-40B4-BE49-F238E27FC236}">
                <a16:creationId xmlns:a16="http://schemas.microsoft.com/office/drawing/2014/main" id="{41D158BA-0309-4663-8E6B-677989B5095C}"/>
              </a:ext>
            </a:extLst>
          </p:cNvPr>
          <p:cNvSpPr>
            <a:spLocks noGrp="1"/>
          </p:cNvSpPr>
          <p:nvPr>
            <p:ph type="ctrTitle"/>
          </p:nvPr>
        </p:nvSpPr>
        <p:spPr>
          <a:xfrm>
            <a:off x="672606" y="2869541"/>
            <a:ext cx="5961011" cy="1250102"/>
          </a:xfrm>
        </p:spPr>
        <p:txBody>
          <a:bodyPr wrap="square" lIns="0" tIns="0" rIns="0" bIns="0" anchor="t">
            <a:noAutofit/>
          </a:bodyPr>
          <a:lstStyle>
            <a:lvl1pPr algn="l">
              <a:defRPr sz="3200">
                <a:solidFill>
                  <a:schemeClr val="lt1"/>
                </a:solidFill>
              </a:defRPr>
            </a:lvl1pPr>
          </a:lstStyle>
          <a:p>
            <a:r>
              <a:rPr lang="nb-NO"/>
              <a:t>Klikk for å redigere tittelstil</a:t>
            </a:r>
          </a:p>
        </p:txBody>
      </p:sp>
      <p:sp>
        <p:nvSpPr>
          <p:cNvPr id="38" name="Plassholder for tekst 4">
            <a:extLst>
              <a:ext uri="{FF2B5EF4-FFF2-40B4-BE49-F238E27FC236}">
                <a16:creationId xmlns:a16="http://schemas.microsoft.com/office/drawing/2014/main" id="{05BA313A-4912-4A30-8A49-7D29055ECBD9}"/>
              </a:ext>
            </a:extLst>
          </p:cNvPr>
          <p:cNvSpPr>
            <a:spLocks noGrp="1"/>
          </p:cNvSpPr>
          <p:nvPr>
            <p:ph type="body" sz="quarter" idx="29" hasCustomPrompt="1"/>
          </p:nvPr>
        </p:nvSpPr>
        <p:spPr>
          <a:xfrm>
            <a:off x="664106" y="5950174"/>
            <a:ext cx="5486421" cy="207749"/>
          </a:xfrm>
          <a:prstGeom prst="rect">
            <a:avLst/>
          </a:prstGeom>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1400" b="0" i="0" u="none" cap="none">
                <a:solidFill>
                  <a:schemeClr val="lt1"/>
                </a:solidFill>
                <a:latin typeface="+mn-lt"/>
              </a:defRPr>
            </a:lvl1pPr>
          </a:lstStyle>
          <a:p>
            <a:pPr lvl="0"/>
            <a:r>
              <a:rPr lang="nb-NO"/>
              <a:t>Navn</a:t>
            </a:r>
          </a:p>
        </p:txBody>
      </p:sp>
      <p:sp>
        <p:nvSpPr>
          <p:cNvPr id="10" name="Plassholder for tekst 4">
            <a:extLst>
              <a:ext uri="{FF2B5EF4-FFF2-40B4-BE49-F238E27FC236}">
                <a16:creationId xmlns:a16="http://schemas.microsoft.com/office/drawing/2014/main" id="{2EFA49C4-F386-C545-BED1-9F317594BF54}"/>
              </a:ext>
            </a:extLst>
          </p:cNvPr>
          <p:cNvSpPr>
            <a:spLocks noGrp="1"/>
          </p:cNvSpPr>
          <p:nvPr>
            <p:ph type="body" sz="quarter" idx="30" hasCustomPrompt="1"/>
          </p:nvPr>
        </p:nvSpPr>
        <p:spPr>
          <a:xfrm>
            <a:off x="664106" y="6265869"/>
            <a:ext cx="5486421" cy="207749"/>
          </a:xfrm>
          <a:prstGeom prst="rect">
            <a:avLst/>
          </a:prstGeom>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1400" b="0" i="0" u="none" cap="none">
                <a:solidFill>
                  <a:schemeClr val="lt1"/>
                </a:solidFill>
                <a:latin typeface="+mn-lt"/>
              </a:defRPr>
            </a:lvl1pPr>
          </a:lstStyle>
          <a:p>
            <a:pPr lvl="0"/>
            <a:r>
              <a:rPr lang="nb-NO"/>
              <a:t>Dato</a:t>
            </a:r>
          </a:p>
        </p:txBody>
      </p:sp>
      <p:pic>
        <p:nvPicPr>
          <p:cNvPr id="11" name="Bilde 10">
            <a:extLst>
              <a:ext uri="{FF2B5EF4-FFF2-40B4-BE49-F238E27FC236}">
                <a16:creationId xmlns:a16="http://schemas.microsoft.com/office/drawing/2014/main" id="{57149A5E-C925-0C79-4445-8AA21B4AFC2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67616" y="-1325435"/>
            <a:ext cx="5609430" cy="11087453"/>
          </a:xfrm>
          <a:prstGeom prst="rect">
            <a:avLst/>
          </a:prstGeom>
        </p:spPr>
      </p:pic>
      <p:pic>
        <p:nvPicPr>
          <p:cNvPr id="3" name="Text Placeholder 9">
            <a:extLst>
              <a:ext uri="{FF2B5EF4-FFF2-40B4-BE49-F238E27FC236}">
                <a16:creationId xmlns:a16="http://schemas.microsoft.com/office/drawing/2014/main" id="{ADFBC284-CDB3-A987-D77D-1A5243819914}"/>
              </a:ext>
            </a:extLst>
          </p:cNvPr>
          <p:cNvPicPr>
            <a:picLocks noChangeAspect="1"/>
          </p:cNvPicPr>
          <p:nvPr userDrawn="1"/>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b="43353"/>
          <a:stretch/>
        </p:blipFill>
        <p:spPr>
          <a:xfrm>
            <a:off x="598347" y="1110197"/>
            <a:ext cx="1890000" cy="610430"/>
          </a:xfrm>
          <a:prstGeom prst="rect">
            <a:avLst/>
          </a:prstGeom>
        </p:spPr>
      </p:pic>
      <p:sp>
        <p:nvSpPr>
          <p:cNvPr id="2" name="Tittel 1">
            <a:extLst>
              <a:ext uri="{FF2B5EF4-FFF2-40B4-BE49-F238E27FC236}">
                <a16:creationId xmlns:a16="http://schemas.microsoft.com/office/drawing/2014/main" id="{09834B93-7442-6D3A-98EA-33C20546F6DE}"/>
              </a:ext>
            </a:extLst>
          </p:cNvPr>
          <p:cNvSpPr txBox="1">
            <a:spLocks/>
          </p:cNvSpPr>
          <p:nvPr userDrawn="1"/>
        </p:nvSpPr>
        <p:spPr>
          <a:xfrm>
            <a:off x="685046" y="1716367"/>
            <a:ext cx="1696793" cy="340851"/>
          </a:xfrm>
          <a:prstGeom prst="rect">
            <a:avLst/>
          </a:prstGeom>
        </p:spPr>
        <p:txBody>
          <a:bodyPr vert="horz" lIns="0" tIns="0" rIns="0" bIns="0" rtlCol="0" anchor="t">
            <a:noAutofit/>
          </a:bodyPr>
          <a:lstStyle>
            <a:lvl1pPr algn="l" defTabSz="914248" rtl="0" eaLnBrk="1" latinLnBrk="0" hangingPunct="1">
              <a:lnSpc>
                <a:spcPct val="108000"/>
              </a:lnSpc>
              <a:spcBef>
                <a:spcPct val="0"/>
              </a:spcBef>
              <a:buNone/>
              <a:defRPr sz="3300" b="1" kern="1200">
                <a:solidFill>
                  <a:schemeClr val="tx1"/>
                </a:solidFill>
                <a:latin typeface="+mn-lt"/>
                <a:ea typeface="+mj-ea"/>
                <a:cs typeface="+mj-cs"/>
              </a:defRPr>
            </a:lvl1pPr>
          </a:lstStyle>
          <a:p>
            <a:pPr>
              <a:lnSpc>
                <a:spcPct val="100000"/>
              </a:lnSpc>
            </a:pPr>
            <a:r>
              <a:rPr lang="nb-NO" sz="1150" b="0" i="0">
                <a:solidFill>
                  <a:schemeClr val="accent6"/>
                </a:solidFill>
                <a:latin typeface="Arial Nova Light" panose="020B0304020202020204" pitchFamily="34" charset="0"/>
              </a:rPr>
              <a:t>Et digitalt og bærekraftig </a:t>
            </a:r>
          </a:p>
          <a:p>
            <a:pPr>
              <a:lnSpc>
                <a:spcPct val="100000"/>
              </a:lnSpc>
            </a:pPr>
            <a:r>
              <a:rPr lang="nb-NO" sz="1150" b="0" i="0">
                <a:solidFill>
                  <a:schemeClr val="accent6"/>
                </a:solidFill>
                <a:latin typeface="Arial Nova Light" panose="020B0304020202020204" pitchFamily="34" charset="0"/>
              </a:rPr>
              <a:t>kunnskapssamfunn</a:t>
            </a:r>
          </a:p>
        </p:txBody>
      </p:sp>
    </p:spTree>
    <p:extLst>
      <p:ext uri="{BB962C8B-B14F-4D97-AF65-F5344CB8AC3E}">
        <p14:creationId xmlns:p14="http://schemas.microsoft.com/office/powerpoint/2010/main" val="28509867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797" userDrawn="1">
          <p15:clr>
            <a:srgbClr val="FBAE40"/>
          </p15:clr>
        </p15:guide>
        <p15:guide id="2" orient="horz" pos="1003" userDrawn="1">
          <p15:clr>
            <a:srgbClr val="FBAE40"/>
          </p15:clr>
        </p15:guide>
        <p15:guide id="3" pos="143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Abelia Tittellysbilde Negativ">
    <p:bg>
      <p:bgPr>
        <a:solidFill>
          <a:schemeClr val="bg1"/>
        </a:solidFill>
        <a:effectLst/>
      </p:bgPr>
    </p:bg>
    <p:spTree>
      <p:nvGrpSpPr>
        <p:cNvPr id="1" name=""/>
        <p:cNvGrpSpPr/>
        <p:nvPr/>
      </p:nvGrpSpPr>
      <p:grpSpPr>
        <a:xfrm>
          <a:off x="0" y="0"/>
          <a:ext cx="0" cy="0"/>
          <a:chOff x="0" y="0"/>
          <a:chExt cx="0" cy="0"/>
        </a:xfrm>
      </p:grpSpPr>
      <p:sp>
        <p:nvSpPr>
          <p:cNvPr id="4" name="Plassholder for dato 3">
            <a:extLst>
              <a:ext uri="{FF2B5EF4-FFF2-40B4-BE49-F238E27FC236}">
                <a16:creationId xmlns:a16="http://schemas.microsoft.com/office/drawing/2014/main" id="{69465F63-6204-4F80-A12E-B2DC21BC347E}"/>
              </a:ext>
            </a:extLst>
          </p:cNvPr>
          <p:cNvSpPr>
            <a:spLocks noGrp="1"/>
          </p:cNvSpPr>
          <p:nvPr>
            <p:ph type="dt" sz="half" idx="10"/>
          </p:nvPr>
        </p:nvSpPr>
        <p:spPr>
          <a:xfrm>
            <a:off x="0" y="-125294"/>
            <a:ext cx="2743200" cy="15389"/>
          </a:xfrm>
        </p:spPr>
        <p:txBody>
          <a:bodyPr lIns="0" tIns="0" rIns="0" bIns="0">
            <a:spAutoFit/>
          </a:bodyPr>
          <a:lstStyle>
            <a:lvl1pPr>
              <a:defRPr sz="100"/>
            </a:lvl1pPr>
          </a:lstStyle>
          <a:p>
            <a:fld id="{DFBA6FA9-5DAE-0D4C-9FCA-D5952210EC7D}" type="datetime1">
              <a:rPr lang="nb-NO" smtClean="0"/>
              <a:t>18.10.2023</a:t>
            </a:fld>
            <a:endParaRPr lang="nb-NO"/>
          </a:p>
        </p:txBody>
      </p:sp>
      <p:sp>
        <p:nvSpPr>
          <p:cNvPr id="5" name="Plassholder for bunntekst 4">
            <a:extLst>
              <a:ext uri="{FF2B5EF4-FFF2-40B4-BE49-F238E27FC236}">
                <a16:creationId xmlns:a16="http://schemas.microsoft.com/office/drawing/2014/main" id="{F477C1FE-B68D-4A22-B683-B1F35F7598A4}"/>
              </a:ext>
            </a:extLst>
          </p:cNvPr>
          <p:cNvSpPr>
            <a:spLocks noGrp="1"/>
          </p:cNvSpPr>
          <p:nvPr>
            <p:ph type="ftr" sz="quarter" idx="11"/>
          </p:nvPr>
        </p:nvSpPr>
        <p:spPr>
          <a:xfrm>
            <a:off x="3200400" y="-125294"/>
            <a:ext cx="4114800" cy="15389"/>
          </a:xfrm>
          <a:prstGeom prst="rect">
            <a:avLst/>
          </a:prstGeom>
        </p:spPr>
        <p:txBody>
          <a:bodyPr lIns="0" tIns="0" rIns="0" bIns="0">
            <a:spAutoFit/>
          </a:bodyPr>
          <a:lstStyle>
            <a:lvl1pPr>
              <a:defRPr sz="100"/>
            </a:lvl1pPr>
          </a:lstStyle>
          <a:p>
            <a:endParaRPr lang="nb-NO"/>
          </a:p>
        </p:txBody>
      </p:sp>
      <p:sp>
        <p:nvSpPr>
          <p:cNvPr id="6" name="Plassholder for lysbildenummer 5">
            <a:extLst>
              <a:ext uri="{FF2B5EF4-FFF2-40B4-BE49-F238E27FC236}">
                <a16:creationId xmlns:a16="http://schemas.microsoft.com/office/drawing/2014/main" id="{3581E902-157D-4F4D-881F-3949701576C6}"/>
              </a:ext>
            </a:extLst>
          </p:cNvPr>
          <p:cNvSpPr>
            <a:spLocks noGrp="1"/>
          </p:cNvSpPr>
          <p:nvPr>
            <p:ph type="sldNum" sz="quarter" idx="12"/>
          </p:nvPr>
        </p:nvSpPr>
        <p:spPr>
          <a:xfrm>
            <a:off x="7772401" y="-125294"/>
            <a:ext cx="2743200" cy="15389"/>
          </a:xfrm>
          <a:prstGeom prst="rect">
            <a:avLst/>
          </a:prstGeom>
        </p:spPr>
        <p:txBody>
          <a:bodyPr lIns="0" tIns="0" rIns="0" bIns="0">
            <a:spAutoFit/>
          </a:bodyPr>
          <a:lstStyle>
            <a:lvl1pPr>
              <a:defRPr sz="100"/>
            </a:lvl1pPr>
          </a:lstStyle>
          <a:p>
            <a:fld id="{B7B102EC-AAEC-484C-8A9B-B15A6B4E7EEA}" type="slidenum">
              <a:rPr lang="nb-NO" smtClean="0"/>
              <a:pPr/>
              <a:t>‹#›</a:t>
            </a:fld>
            <a:endParaRPr lang="nb-NO"/>
          </a:p>
        </p:txBody>
      </p:sp>
      <p:pic>
        <p:nvPicPr>
          <p:cNvPr id="13" name="logo_hvit" hidden="1">
            <a:extLst>
              <a:ext uri="{FF2B5EF4-FFF2-40B4-BE49-F238E27FC236}">
                <a16:creationId xmlns:a16="http://schemas.microsoft.com/office/drawing/2014/main" id="{172A54F7-FC58-4ADF-B4C5-C2CEEBCE507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74153" y="1229816"/>
            <a:ext cx="1486970" cy="352211"/>
          </a:xfrm>
          <a:prstGeom prst="rect">
            <a:avLst/>
          </a:prstGeom>
        </p:spPr>
      </p:pic>
      <p:pic>
        <p:nvPicPr>
          <p:cNvPr id="7" name="logo_blaa" descr="Shape&#10;&#10;Description automatically generated with medium confidence" hidden="1">
            <a:extLst>
              <a:ext uri="{FF2B5EF4-FFF2-40B4-BE49-F238E27FC236}">
                <a16:creationId xmlns:a16="http://schemas.microsoft.com/office/drawing/2014/main" id="{8F2DD883-91F1-F4B8-F419-73EEA74FFF4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74154" y="1229816"/>
            <a:ext cx="1475101" cy="352211"/>
          </a:xfrm>
          <a:prstGeom prst="rect">
            <a:avLst/>
          </a:prstGeom>
        </p:spPr>
      </p:pic>
      <p:sp>
        <p:nvSpPr>
          <p:cNvPr id="15" name="TekstSylinder 14">
            <a:extLst>
              <a:ext uri="{FF2B5EF4-FFF2-40B4-BE49-F238E27FC236}">
                <a16:creationId xmlns:a16="http://schemas.microsoft.com/office/drawing/2014/main" id="{F15D5250-8C21-F349-B18C-B5A1C7328928}"/>
              </a:ext>
            </a:extLst>
          </p:cNvPr>
          <p:cNvSpPr txBox="1"/>
          <p:nvPr/>
        </p:nvSpPr>
        <p:spPr>
          <a:xfrm>
            <a:off x="12332344" y="-1"/>
            <a:ext cx="2614900" cy="2635978"/>
          </a:xfrm>
          <a:prstGeom prst="rect">
            <a:avLst/>
          </a:prstGeom>
          <a:noFill/>
        </p:spPr>
        <p:txBody>
          <a:bodyPr wrap="square">
            <a:spAutoFit/>
          </a:bodyPr>
          <a:lstStyle/>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a:solidFill>
                  <a:schemeClr val="tx1"/>
                </a:solidFill>
              </a:rPr>
              <a:t>Forside med et lyst bilde</a:t>
            </a:r>
          </a:p>
          <a:p>
            <a:pPr marL="171450" indent="-171450">
              <a:buFont typeface="Arial" panose="020B0604020202020204" pitchFamily="34" charset="0"/>
              <a:buChar char="•"/>
            </a:pPr>
            <a:r>
              <a:rPr lang="nb-NO" sz="1200" b="0" i="0">
                <a:solidFill>
                  <a:schemeClr val="tx1"/>
                </a:solidFill>
                <a:latin typeface="Arial Nova Light" panose="020B0304020202020204" pitchFamily="34" charset="0"/>
              </a:rPr>
              <a:t>Bruk kort og presis tittel. En tittel skal ikke overstige to linjer. </a:t>
            </a:r>
          </a:p>
          <a:p>
            <a:pPr marL="171450" indent="-171450">
              <a:buFont typeface="Arial" panose="020B0604020202020204" pitchFamily="34" charset="0"/>
              <a:buChar char="•"/>
            </a:pPr>
            <a:endParaRPr lang="nb-NO" sz="1200" b="0" i="0">
              <a:solidFill>
                <a:schemeClr val="tx1"/>
              </a:solidFill>
              <a:latin typeface="Arial Nova Light" panose="020B030402020202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B0304020202020204" pitchFamily="34" charset="0"/>
              </a:rPr>
              <a:t>Til bruk av et lyst bakgrunnsbilde. Husk at logo og tekst skal stå tydelig. Se alternativ mal ved et mørkt bakgrunnsbilde</a:t>
            </a:r>
          </a:p>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200" b="0" i="0">
              <a:solidFill>
                <a:schemeClr val="tx1"/>
              </a:solidFill>
              <a:latin typeface="Arial Nova Light" panose="020B0304020202020204" pitchFamily="34" charset="0"/>
            </a:endParaRPr>
          </a:p>
          <a:p>
            <a:pPr marL="0" marR="0" lvl="0" indent="0" algn="l" defTabSz="914248" rtl="0" eaLnBrk="1" fontAlgn="auto" latinLnBrk="0" hangingPunct="1">
              <a:lnSpc>
                <a:spcPct val="108000"/>
              </a:lnSpc>
              <a:spcBef>
                <a:spcPts val="1000"/>
              </a:spcBef>
              <a:spcAft>
                <a:spcPts val="0"/>
              </a:spcAft>
              <a:buClrTx/>
              <a:buSzTx/>
              <a:buFont typeface="Arial" panose="020B0604020202020204" pitchFamily="34" charset="0"/>
              <a:buNone/>
              <a:tabLst/>
              <a:defRPr/>
            </a:pPr>
            <a:r>
              <a:rPr lang="nb-NO" sz="1200" b="0" i="0">
                <a:solidFill>
                  <a:schemeClr val="tx1"/>
                </a:solidFill>
                <a:latin typeface="Arial Nova Light" panose="020B0304020202020204" pitchFamily="34" charset="0"/>
              </a:rPr>
              <a:t>Se eventuelt etter alternativ mal</a:t>
            </a:r>
            <a:endParaRPr lang="nb-NO" sz="1200" b="0" i="0">
              <a:solidFill>
                <a:schemeClr val="tx1"/>
              </a:solidFill>
              <a:latin typeface="Arial Nova" panose="020B0504020202020204" pitchFamily="34" charset="0"/>
            </a:endParaRPr>
          </a:p>
          <a:p>
            <a:pPr marL="214282" marR="0" lvl="0" indent="-214282"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b="0" i="0">
              <a:solidFill>
                <a:schemeClr val="tx1"/>
              </a:solidFill>
              <a:latin typeface="Arial Nova Light" panose="020B0304020202020204" pitchFamily="34" charset="0"/>
            </a:endParaRPr>
          </a:p>
          <a:p>
            <a:pPr marL="214282" indent="-214282">
              <a:buFont typeface="Arial" panose="020B0604020202020204" pitchFamily="34" charset="0"/>
              <a:buChar char="•"/>
            </a:pPr>
            <a:endParaRPr lang="nb-NO" sz="1200" b="0" i="0">
              <a:solidFill>
                <a:schemeClr val="tx1"/>
              </a:solidFill>
              <a:latin typeface="Arial Nova Light" panose="020B0304020202020204" pitchFamily="34" charset="0"/>
            </a:endParaRPr>
          </a:p>
          <a:p>
            <a:pPr marL="0" indent="0">
              <a:buFont typeface="Arial" panose="020B0604020202020204" pitchFamily="34" charset="0"/>
              <a:buNone/>
            </a:pPr>
            <a:endParaRPr lang="nb-NO" sz="1200" b="0" i="0">
              <a:solidFill>
                <a:schemeClr val="tx1"/>
              </a:solidFill>
              <a:latin typeface="+mn-lt"/>
            </a:endParaRPr>
          </a:p>
        </p:txBody>
      </p:sp>
      <p:sp>
        <p:nvSpPr>
          <p:cNvPr id="16" name="Plassholder for tekst 4">
            <a:extLst>
              <a:ext uri="{FF2B5EF4-FFF2-40B4-BE49-F238E27FC236}">
                <a16:creationId xmlns:a16="http://schemas.microsoft.com/office/drawing/2014/main" id="{316448D1-4787-3042-B4F6-8E71FB4A4809}"/>
              </a:ext>
            </a:extLst>
          </p:cNvPr>
          <p:cNvSpPr>
            <a:spLocks noGrp="1"/>
          </p:cNvSpPr>
          <p:nvPr>
            <p:ph type="body" sz="quarter" idx="29" hasCustomPrompt="1"/>
          </p:nvPr>
        </p:nvSpPr>
        <p:spPr>
          <a:xfrm>
            <a:off x="670178" y="5956960"/>
            <a:ext cx="5486421" cy="207749"/>
          </a:xfrm>
          <a:prstGeom prst="rect">
            <a:avLst/>
          </a:prstGeom>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1400" b="0" i="0" u="none" cap="none">
                <a:solidFill>
                  <a:schemeClr val="tx1"/>
                </a:solidFill>
                <a:latin typeface="+mn-lt"/>
              </a:defRPr>
            </a:lvl1pPr>
          </a:lstStyle>
          <a:p>
            <a:pPr lvl="0"/>
            <a:r>
              <a:rPr lang="nb-NO"/>
              <a:t>Navn</a:t>
            </a:r>
          </a:p>
        </p:txBody>
      </p:sp>
      <p:sp>
        <p:nvSpPr>
          <p:cNvPr id="17" name="Plassholder for tekst 4">
            <a:extLst>
              <a:ext uri="{FF2B5EF4-FFF2-40B4-BE49-F238E27FC236}">
                <a16:creationId xmlns:a16="http://schemas.microsoft.com/office/drawing/2014/main" id="{B5223676-906D-8C4D-9FA6-64737258EF58}"/>
              </a:ext>
            </a:extLst>
          </p:cNvPr>
          <p:cNvSpPr>
            <a:spLocks noGrp="1"/>
          </p:cNvSpPr>
          <p:nvPr>
            <p:ph type="body" sz="quarter" idx="30" hasCustomPrompt="1"/>
          </p:nvPr>
        </p:nvSpPr>
        <p:spPr>
          <a:xfrm>
            <a:off x="670178" y="6272655"/>
            <a:ext cx="5486421" cy="207749"/>
          </a:xfrm>
          <a:prstGeom prst="rect">
            <a:avLst/>
          </a:prstGeom>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1400" b="0" i="0" u="none" cap="none">
                <a:solidFill>
                  <a:schemeClr val="tx1"/>
                </a:solidFill>
                <a:latin typeface="+mn-lt"/>
              </a:defRPr>
            </a:lvl1pPr>
          </a:lstStyle>
          <a:p>
            <a:pPr lvl="0"/>
            <a:r>
              <a:rPr lang="nb-NO"/>
              <a:t>Dato</a:t>
            </a:r>
          </a:p>
        </p:txBody>
      </p:sp>
      <p:pic>
        <p:nvPicPr>
          <p:cNvPr id="18" name="Bilde 17">
            <a:extLst>
              <a:ext uri="{FF2B5EF4-FFF2-40B4-BE49-F238E27FC236}">
                <a16:creationId xmlns:a16="http://schemas.microsoft.com/office/drawing/2014/main" id="{7F5D36AF-39D0-DCC0-8F46-E6FA1D1BCF42}"/>
              </a:ext>
            </a:extLst>
          </p:cNvPr>
          <p:cNvPicPr>
            <a:picLocks noChangeAspect="1"/>
          </p:cNvPicPr>
          <p:nvPr userDrawn="1"/>
        </p:nvPicPr>
        <p:blipFill>
          <a:blip r:embed="rId5"/>
          <a:stretch>
            <a:fillRect/>
          </a:stretch>
        </p:blipFill>
        <p:spPr>
          <a:xfrm>
            <a:off x="670178" y="1111910"/>
            <a:ext cx="1526431" cy="466917"/>
          </a:xfrm>
          <a:prstGeom prst="rect">
            <a:avLst/>
          </a:prstGeom>
        </p:spPr>
      </p:pic>
      <p:sp>
        <p:nvSpPr>
          <p:cNvPr id="20" name="Rektangel 19">
            <a:extLst>
              <a:ext uri="{FF2B5EF4-FFF2-40B4-BE49-F238E27FC236}">
                <a16:creationId xmlns:a16="http://schemas.microsoft.com/office/drawing/2014/main" id="{6A01B051-6013-06D2-50A7-D09947525D7D}"/>
              </a:ext>
            </a:extLst>
          </p:cNvPr>
          <p:cNvSpPr/>
          <p:nvPr userDrawn="1"/>
        </p:nvSpPr>
        <p:spPr>
          <a:xfrm>
            <a:off x="8546123" y="2936631"/>
            <a:ext cx="1626577" cy="39213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Tittel 1">
            <a:extLst>
              <a:ext uri="{FF2B5EF4-FFF2-40B4-BE49-F238E27FC236}">
                <a16:creationId xmlns:a16="http://schemas.microsoft.com/office/drawing/2014/main" id="{F43CAFF8-8875-81D8-49EC-F598F1008FA4}"/>
              </a:ext>
            </a:extLst>
          </p:cNvPr>
          <p:cNvSpPr txBox="1">
            <a:spLocks/>
          </p:cNvSpPr>
          <p:nvPr userDrawn="1"/>
        </p:nvSpPr>
        <p:spPr>
          <a:xfrm>
            <a:off x="670178" y="1716367"/>
            <a:ext cx="1696793" cy="340851"/>
          </a:xfrm>
          <a:prstGeom prst="rect">
            <a:avLst/>
          </a:prstGeom>
        </p:spPr>
        <p:txBody>
          <a:bodyPr vert="horz" lIns="0" tIns="0" rIns="0" bIns="0" rtlCol="0" anchor="t">
            <a:noAutofit/>
          </a:bodyPr>
          <a:lstStyle>
            <a:lvl1pPr algn="l" defTabSz="914248" rtl="0" eaLnBrk="1" latinLnBrk="0" hangingPunct="1">
              <a:lnSpc>
                <a:spcPct val="108000"/>
              </a:lnSpc>
              <a:spcBef>
                <a:spcPct val="0"/>
              </a:spcBef>
              <a:buNone/>
              <a:defRPr sz="3300" b="1" kern="1200">
                <a:solidFill>
                  <a:schemeClr val="tx1"/>
                </a:solidFill>
                <a:latin typeface="+mn-lt"/>
                <a:ea typeface="+mj-ea"/>
                <a:cs typeface="+mj-cs"/>
              </a:defRPr>
            </a:lvl1pPr>
          </a:lstStyle>
          <a:p>
            <a:pPr>
              <a:lnSpc>
                <a:spcPct val="100000"/>
              </a:lnSpc>
            </a:pPr>
            <a:r>
              <a:rPr lang="nb-NO" sz="1150" b="0" i="0">
                <a:solidFill>
                  <a:srgbClr val="50A49B"/>
                </a:solidFill>
                <a:latin typeface="Arial Nova Light" panose="020B0304020202020204" pitchFamily="34" charset="0"/>
              </a:rPr>
              <a:t>Et digitalt og bærekraftig </a:t>
            </a:r>
          </a:p>
          <a:p>
            <a:pPr>
              <a:lnSpc>
                <a:spcPct val="100000"/>
              </a:lnSpc>
            </a:pPr>
            <a:r>
              <a:rPr lang="nb-NO" sz="1150" b="0" i="0">
                <a:solidFill>
                  <a:srgbClr val="50A49B"/>
                </a:solidFill>
                <a:latin typeface="Arial Nova Light" panose="020B0304020202020204" pitchFamily="34" charset="0"/>
              </a:rPr>
              <a:t>kunnskapssamfunn</a:t>
            </a:r>
          </a:p>
        </p:txBody>
      </p:sp>
      <p:sp>
        <p:nvSpPr>
          <p:cNvPr id="22" name="Tittel 1">
            <a:extLst>
              <a:ext uri="{FF2B5EF4-FFF2-40B4-BE49-F238E27FC236}">
                <a16:creationId xmlns:a16="http://schemas.microsoft.com/office/drawing/2014/main" id="{332395B3-77E7-C0D5-CEBA-C5A076A13778}"/>
              </a:ext>
            </a:extLst>
          </p:cNvPr>
          <p:cNvSpPr>
            <a:spLocks noGrp="1"/>
          </p:cNvSpPr>
          <p:nvPr>
            <p:ph type="ctrTitle"/>
          </p:nvPr>
        </p:nvSpPr>
        <p:spPr>
          <a:xfrm>
            <a:off x="670178" y="2896699"/>
            <a:ext cx="5961011" cy="1250102"/>
          </a:xfrm>
        </p:spPr>
        <p:txBody>
          <a:bodyPr wrap="square" lIns="0" tIns="0" rIns="0" bIns="0" anchor="t">
            <a:noAutofit/>
          </a:bodyPr>
          <a:lstStyle>
            <a:lvl1pPr algn="l">
              <a:defRPr sz="3200">
                <a:solidFill>
                  <a:schemeClr val="accent1"/>
                </a:solidFill>
              </a:defRPr>
            </a:lvl1pPr>
          </a:lstStyle>
          <a:p>
            <a:r>
              <a:rPr lang="nb-NO"/>
              <a:t>Klikk for å redigere tittelstil</a:t>
            </a:r>
          </a:p>
        </p:txBody>
      </p:sp>
      <p:pic>
        <p:nvPicPr>
          <p:cNvPr id="2" name="Bilde 1" descr="Et bilde som inneholder elektronikk&#10;&#10;Automatisk generert beskrivelse">
            <a:extLst>
              <a:ext uri="{FF2B5EF4-FFF2-40B4-BE49-F238E27FC236}">
                <a16:creationId xmlns:a16="http://schemas.microsoft.com/office/drawing/2014/main" id="{8D08489C-F606-8A73-2D0D-FCAFDA238977}"/>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236160" y="-1325436"/>
            <a:ext cx="5609430" cy="11087453"/>
          </a:xfrm>
          <a:prstGeom prst="rect">
            <a:avLst/>
          </a:prstGeom>
        </p:spPr>
      </p:pic>
    </p:spTree>
    <p:extLst>
      <p:ext uri="{BB962C8B-B14F-4D97-AF65-F5344CB8AC3E}">
        <p14:creationId xmlns:p14="http://schemas.microsoft.com/office/powerpoint/2010/main" val="1790553841"/>
      </p:ext>
    </p:extLst>
  </p:cSld>
  <p:clrMapOvr>
    <a:masterClrMapping/>
  </p:clrMapOvr>
  <p:extLst>
    <p:ext uri="{DCECCB84-F9BA-43D5-87BE-67443E8EF086}">
      <p15:sldGuideLst xmlns:p15="http://schemas.microsoft.com/office/powerpoint/2012/main">
        <p15:guide id="2" orient="horz" pos="3759">
          <p15:clr>
            <a:srgbClr val="FBAE40"/>
          </p15:clr>
        </p15:guide>
        <p15:guide id="3" orient="horz" pos="3589">
          <p15:clr>
            <a:srgbClr val="FBAE40"/>
          </p15:clr>
        </p15:guide>
        <p15:guide id="4" pos="415">
          <p15:clr>
            <a:srgbClr val="FBAE40"/>
          </p15:clr>
        </p15:guide>
        <p15:guide id="5" orient="horz" pos="1820">
          <p15:clr>
            <a:srgbClr val="FBAE40"/>
          </p15:clr>
        </p15:guide>
        <p15:guide id="6" orient="horz" pos="1003">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Abelia Tittellysbilde Negativ">
    <p:bg>
      <p:bgPr>
        <a:solidFill>
          <a:schemeClr val="bg1"/>
        </a:solidFill>
        <a:effectLst/>
      </p:bgPr>
    </p:bg>
    <p:spTree>
      <p:nvGrpSpPr>
        <p:cNvPr id="1" name=""/>
        <p:cNvGrpSpPr/>
        <p:nvPr/>
      </p:nvGrpSpPr>
      <p:grpSpPr>
        <a:xfrm>
          <a:off x="0" y="0"/>
          <a:ext cx="0" cy="0"/>
          <a:chOff x="0" y="0"/>
          <a:chExt cx="0" cy="0"/>
        </a:xfrm>
      </p:grpSpPr>
      <p:sp>
        <p:nvSpPr>
          <p:cNvPr id="4" name="Plassholder for dato 3">
            <a:extLst>
              <a:ext uri="{FF2B5EF4-FFF2-40B4-BE49-F238E27FC236}">
                <a16:creationId xmlns:a16="http://schemas.microsoft.com/office/drawing/2014/main" id="{69465F63-6204-4F80-A12E-B2DC21BC347E}"/>
              </a:ext>
            </a:extLst>
          </p:cNvPr>
          <p:cNvSpPr>
            <a:spLocks noGrp="1"/>
          </p:cNvSpPr>
          <p:nvPr>
            <p:ph type="dt" sz="half" idx="10"/>
          </p:nvPr>
        </p:nvSpPr>
        <p:spPr>
          <a:xfrm>
            <a:off x="0" y="-125294"/>
            <a:ext cx="2743200" cy="15389"/>
          </a:xfrm>
        </p:spPr>
        <p:txBody>
          <a:bodyPr lIns="0" tIns="0" rIns="0" bIns="0">
            <a:spAutoFit/>
          </a:bodyPr>
          <a:lstStyle>
            <a:lvl1pPr>
              <a:defRPr sz="100"/>
            </a:lvl1pPr>
          </a:lstStyle>
          <a:p>
            <a:fld id="{DFBA6FA9-5DAE-0D4C-9FCA-D5952210EC7D}" type="datetime1">
              <a:rPr lang="nb-NO" smtClean="0"/>
              <a:t>18.10.2023</a:t>
            </a:fld>
            <a:endParaRPr lang="nb-NO"/>
          </a:p>
        </p:txBody>
      </p:sp>
      <p:sp>
        <p:nvSpPr>
          <p:cNvPr id="5" name="Plassholder for bunntekst 4">
            <a:extLst>
              <a:ext uri="{FF2B5EF4-FFF2-40B4-BE49-F238E27FC236}">
                <a16:creationId xmlns:a16="http://schemas.microsoft.com/office/drawing/2014/main" id="{F477C1FE-B68D-4A22-B683-B1F35F7598A4}"/>
              </a:ext>
            </a:extLst>
          </p:cNvPr>
          <p:cNvSpPr>
            <a:spLocks noGrp="1"/>
          </p:cNvSpPr>
          <p:nvPr>
            <p:ph type="ftr" sz="quarter" idx="11"/>
          </p:nvPr>
        </p:nvSpPr>
        <p:spPr>
          <a:xfrm>
            <a:off x="3200400" y="-125294"/>
            <a:ext cx="4114800" cy="15389"/>
          </a:xfrm>
          <a:prstGeom prst="rect">
            <a:avLst/>
          </a:prstGeom>
        </p:spPr>
        <p:txBody>
          <a:bodyPr lIns="0" tIns="0" rIns="0" bIns="0">
            <a:spAutoFit/>
          </a:bodyPr>
          <a:lstStyle>
            <a:lvl1pPr>
              <a:defRPr sz="100"/>
            </a:lvl1pPr>
          </a:lstStyle>
          <a:p>
            <a:endParaRPr lang="nb-NO"/>
          </a:p>
        </p:txBody>
      </p:sp>
      <p:sp>
        <p:nvSpPr>
          <p:cNvPr id="6" name="Plassholder for lysbildenummer 5">
            <a:extLst>
              <a:ext uri="{FF2B5EF4-FFF2-40B4-BE49-F238E27FC236}">
                <a16:creationId xmlns:a16="http://schemas.microsoft.com/office/drawing/2014/main" id="{3581E902-157D-4F4D-881F-3949701576C6}"/>
              </a:ext>
            </a:extLst>
          </p:cNvPr>
          <p:cNvSpPr>
            <a:spLocks noGrp="1"/>
          </p:cNvSpPr>
          <p:nvPr>
            <p:ph type="sldNum" sz="quarter" idx="12"/>
          </p:nvPr>
        </p:nvSpPr>
        <p:spPr>
          <a:xfrm>
            <a:off x="7772401" y="-125294"/>
            <a:ext cx="2743200" cy="15389"/>
          </a:xfrm>
          <a:prstGeom prst="rect">
            <a:avLst/>
          </a:prstGeom>
        </p:spPr>
        <p:txBody>
          <a:bodyPr lIns="0" tIns="0" rIns="0" bIns="0">
            <a:spAutoFit/>
          </a:bodyPr>
          <a:lstStyle>
            <a:lvl1pPr>
              <a:defRPr sz="100"/>
            </a:lvl1pPr>
          </a:lstStyle>
          <a:p>
            <a:fld id="{B7B102EC-AAEC-484C-8A9B-B15A6B4E7EEA}" type="slidenum">
              <a:rPr lang="nb-NO" smtClean="0"/>
              <a:pPr/>
              <a:t>‹#›</a:t>
            </a:fld>
            <a:endParaRPr lang="nb-NO"/>
          </a:p>
        </p:txBody>
      </p:sp>
      <p:pic>
        <p:nvPicPr>
          <p:cNvPr id="13" name="logo_hvit" hidden="1">
            <a:extLst>
              <a:ext uri="{FF2B5EF4-FFF2-40B4-BE49-F238E27FC236}">
                <a16:creationId xmlns:a16="http://schemas.microsoft.com/office/drawing/2014/main" id="{172A54F7-FC58-4ADF-B4C5-C2CEEBCE507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74153" y="1229816"/>
            <a:ext cx="1486970" cy="352211"/>
          </a:xfrm>
          <a:prstGeom prst="rect">
            <a:avLst/>
          </a:prstGeom>
        </p:spPr>
      </p:pic>
      <p:pic>
        <p:nvPicPr>
          <p:cNvPr id="7" name="logo_blaa" descr="Shape&#10;&#10;Description automatically generated with medium confidence" hidden="1">
            <a:extLst>
              <a:ext uri="{FF2B5EF4-FFF2-40B4-BE49-F238E27FC236}">
                <a16:creationId xmlns:a16="http://schemas.microsoft.com/office/drawing/2014/main" id="{8F2DD883-91F1-F4B8-F419-73EEA74FFF4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74154" y="1229816"/>
            <a:ext cx="1475101" cy="352211"/>
          </a:xfrm>
          <a:prstGeom prst="rect">
            <a:avLst/>
          </a:prstGeom>
        </p:spPr>
      </p:pic>
      <p:sp>
        <p:nvSpPr>
          <p:cNvPr id="15" name="TekstSylinder 14">
            <a:extLst>
              <a:ext uri="{FF2B5EF4-FFF2-40B4-BE49-F238E27FC236}">
                <a16:creationId xmlns:a16="http://schemas.microsoft.com/office/drawing/2014/main" id="{F15D5250-8C21-F349-B18C-B5A1C7328928}"/>
              </a:ext>
            </a:extLst>
          </p:cNvPr>
          <p:cNvSpPr txBox="1"/>
          <p:nvPr/>
        </p:nvSpPr>
        <p:spPr>
          <a:xfrm>
            <a:off x="12332344" y="-1"/>
            <a:ext cx="2614900" cy="2635978"/>
          </a:xfrm>
          <a:prstGeom prst="rect">
            <a:avLst/>
          </a:prstGeom>
          <a:noFill/>
        </p:spPr>
        <p:txBody>
          <a:bodyPr wrap="square">
            <a:spAutoFit/>
          </a:bodyPr>
          <a:lstStyle/>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a:solidFill>
                  <a:schemeClr val="tx1"/>
                </a:solidFill>
              </a:rPr>
              <a:t>Forside med et lyst bilde</a:t>
            </a:r>
          </a:p>
          <a:p>
            <a:pPr marL="171450" indent="-171450">
              <a:buFont typeface="Arial" panose="020B0604020202020204" pitchFamily="34" charset="0"/>
              <a:buChar char="•"/>
            </a:pPr>
            <a:r>
              <a:rPr lang="nb-NO" sz="1200" b="0" i="0">
                <a:solidFill>
                  <a:schemeClr val="tx1"/>
                </a:solidFill>
                <a:latin typeface="Arial Nova Light" panose="020B0304020202020204" pitchFamily="34" charset="0"/>
              </a:rPr>
              <a:t>Bruk kort og presis tittel. En tittel skal ikke overstige to linjer. </a:t>
            </a:r>
          </a:p>
          <a:p>
            <a:pPr marL="171450" indent="-171450">
              <a:buFont typeface="Arial" panose="020B0604020202020204" pitchFamily="34" charset="0"/>
              <a:buChar char="•"/>
            </a:pPr>
            <a:endParaRPr lang="nb-NO" sz="1200" b="0" i="0">
              <a:solidFill>
                <a:schemeClr val="tx1"/>
              </a:solidFill>
              <a:latin typeface="Arial Nova Light" panose="020B030402020202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B0304020202020204" pitchFamily="34" charset="0"/>
              </a:rPr>
              <a:t>Til bruk av et lyst bakgrunnsbilde. Husk at logo og tekst skal stå tydelig. Se alternativ mal ved et mørkt bakgrunnsbilde</a:t>
            </a:r>
          </a:p>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200" b="0" i="0">
              <a:solidFill>
                <a:schemeClr val="tx1"/>
              </a:solidFill>
              <a:latin typeface="Arial Nova Light" panose="020B0304020202020204" pitchFamily="34" charset="0"/>
            </a:endParaRPr>
          </a:p>
          <a:p>
            <a:pPr marL="0" marR="0" lvl="0" indent="0" algn="l" defTabSz="914248" rtl="0" eaLnBrk="1" fontAlgn="auto" latinLnBrk="0" hangingPunct="1">
              <a:lnSpc>
                <a:spcPct val="108000"/>
              </a:lnSpc>
              <a:spcBef>
                <a:spcPts val="1000"/>
              </a:spcBef>
              <a:spcAft>
                <a:spcPts val="0"/>
              </a:spcAft>
              <a:buClrTx/>
              <a:buSzTx/>
              <a:buFont typeface="Arial" panose="020B0604020202020204" pitchFamily="34" charset="0"/>
              <a:buNone/>
              <a:tabLst/>
              <a:defRPr/>
            </a:pPr>
            <a:r>
              <a:rPr lang="nb-NO" sz="1200" b="0" i="0">
                <a:solidFill>
                  <a:schemeClr val="tx1"/>
                </a:solidFill>
                <a:latin typeface="Arial Nova Light" panose="020B0304020202020204" pitchFamily="34" charset="0"/>
              </a:rPr>
              <a:t>Se eventuelt etter alternativ mal</a:t>
            </a:r>
            <a:endParaRPr lang="nb-NO" sz="1200" b="0" i="0">
              <a:solidFill>
                <a:schemeClr val="tx1"/>
              </a:solidFill>
              <a:latin typeface="Arial Nova" panose="020B0504020202020204" pitchFamily="34" charset="0"/>
            </a:endParaRPr>
          </a:p>
          <a:p>
            <a:pPr marL="214282" marR="0" lvl="0" indent="-214282"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b="0" i="0">
              <a:solidFill>
                <a:schemeClr val="tx1"/>
              </a:solidFill>
              <a:latin typeface="Arial Nova Light" panose="020B0304020202020204" pitchFamily="34" charset="0"/>
            </a:endParaRPr>
          </a:p>
          <a:p>
            <a:pPr marL="214282" indent="-214282">
              <a:buFont typeface="Arial" panose="020B0604020202020204" pitchFamily="34" charset="0"/>
              <a:buChar char="•"/>
            </a:pPr>
            <a:endParaRPr lang="nb-NO" sz="1200" b="0" i="0">
              <a:solidFill>
                <a:schemeClr val="tx1"/>
              </a:solidFill>
              <a:latin typeface="Arial Nova Light" panose="020B0304020202020204" pitchFamily="34" charset="0"/>
            </a:endParaRPr>
          </a:p>
          <a:p>
            <a:pPr marL="0" indent="0">
              <a:buFont typeface="Arial" panose="020B0604020202020204" pitchFamily="34" charset="0"/>
              <a:buNone/>
            </a:pPr>
            <a:endParaRPr lang="nb-NO" sz="1200" b="0" i="0">
              <a:solidFill>
                <a:schemeClr val="tx1"/>
              </a:solidFill>
              <a:latin typeface="+mn-lt"/>
            </a:endParaRPr>
          </a:p>
        </p:txBody>
      </p:sp>
      <p:sp>
        <p:nvSpPr>
          <p:cNvPr id="16" name="Plassholder for tekst 4">
            <a:extLst>
              <a:ext uri="{FF2B5EF4-FFF2-40B4-BE49-F238E27FC236}">
                <a16:creationId xmlns:a16="http://schemas.microsoft.com/office/drawing/2014/main" id="{316448D1-4787-3042-B4F6-8E71FB4A4809}"/>
              </a:ext>
            </a:extLst>
          </p:cNvPr>
          <p:cNvSpPr>
            <a:spLocks noGrp="1"/>
          </p:cNvSpPr>
          <p:nvPr>
            <p:ph type="body" sz="quarter" idx="29" hasCustomPrompt="1"/>
          </p:nvPr>
        </p:nvSpPr>
        <p:spPr>
          <a:xfrm>
            <a:off x="670178" y="5956961"/>
            <a:ext cx="5486421" cy="207749"/>
          </a:xfrm>
          <a:prstGeom prst="rect">
            <a:avLst/>
          </a:prstGeom>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1400" b="0" i="0" u="none" cap="none">
                <a:solidFill>
                  <a:schemeClr val="tx1"/>
                </a:solidFill>
                <a:latin typeface="+mn-lt"/>
              </a:defRPr>
            </a:lvl1pPr>
          </a:lstStyle>
          <a:p>
            <a:pPr lvl="0"/>
            <a:r>
              <a:rPr lang="nb-NO"/>
              <a:t>Navn</a:t>
            </a:r>
          </a:p>
        </p:txBody>
      </p:sp>
      <p:sp>
        <p:nvSpPr>
          <p:cNvPr id="17" name="Plassholder for tekst 4">
            <a:extLst>
              <a:ext uri="{FF2B5EF4-FFF2-40B4-BE49-F238E27FC236}">
                <a16:creationId xmlns:a16="http://schemas.microsoft.com/office/drawing/2014/main" id="{B5223676-906D-8C4D-9FA6-64737258EF58}"/>
              </a:ext>
            </a:extLst>
          </p:cNvPr>
          <p:cNvSpPr>
            <a:spLocks noGrp="1"/>
          </p:cNvSpPr>
          <p:nvPr>
            <p:ph type="body" sz="quarter" idx="30" hasCustomPrompt="1"/>
          </p:nvPr>
        </p:nvSpPr>
        <p:spPr>
          <a:xfrm>
            <a:off x="670178" y="6272656"/>
            <a:ext cx="5486421" cy="207749"/>
          </a:xfrm>
          <a:prstGeom prst="rect">
            <a:avLst/>
          </a:prstGeom>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1400" b="0" i="0" u="none" cap="none">
                <a:solidFill>
                  <a:schemeClr val="tx1"/>
                </a:solidFill>
                <a:latin typeface="+mn-lt"/>
              </a:defRPr>
            </a:lvl1pPr>
          </a:lstStyle>
          <a:p>
            <a:pPr lvl="0"/>
            <a:r>
              <a:rPr lang="nb-NO"/>
              <a:t>Dato</a:t>
            </a:r>
          </a:p>
        </p:txBody>
      </p:sp>
      <p:pic>
        <p:nvPicPr>
          <p:cNvPr id="18" name="Bilde 17">
            <a:extLst>
              <a:ext uri="{FF2B5EF4-FFF2-40B4-BE49-F238E27FC236}">
                <a16:creationId xmlns:a16="http://schemas.microsoft.com/office/drawing/2014/main" id="{7F5D36AF-39D0-DCC0-8F46-E6FA1D1BCF42}"/>
              </a:ext>
            </a:extLst>
          </p:cNvPr>
          <p:cNvPicPr>
            <a:picLocks noChangeAspect="1"/>
          </p:cNvPicPr>
          <p:nvPr userDrawn="1"/>
        </p:nvPicPr>
        <p:blipFill>
          <a:blip r:embed="rId5"/>
          <a:stretch>
            <a:fillRect/>
          </a:stretch>
        </p:blipFill>
        <p:spPr>
          <a:xfrm>
            <a:off x="670178" y="1111910"/>
            <a:ext cx="1526431" cy="466917"/>
          </a:xfrm>
          <a:prstGeom prst="rect">
            <a:avLst/>
          </a:prstGeom>
        </p:spPr>
      </p:pic>
      <p:sp>
        <p:nvSpPr>
          <p:cNvPr id="20" name="Rektangel 19">
            <a:extLst>
              <a:ext uri="{FF2B5EF4-FFF2-40B4-BE49-F238E27FC236}">
                <a16:creationId xmlns:a16="http://schemas.microsoft.com/office/drawing/2014/main" id="{6A01B051-6013-06D2-50A7-D09947525D7D}"/>
              </a:ext>
            </a:extLst>
          </p:cNvPr>
          <p:cNvSpPr/>
          <p:nvPr userDrawn="1"/>
        </p:nvSpPr>
        <p:spPr>
          <a:xfrm>
            <a:off x="8546123" y="2936631"/>
            <a:ext cx="1626577" cy="39213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2" name="Tittel 1">
            <a:extLst>
              <a:ext uri="{FF2B5EF4-FFF2-40B4-BE49-F238E27FC236}">
                <a16:creationId xmlns:a16="http://schemas.microsoft.com/office/drawing/2014/main" id="{332395B3-77E7-C0D5-CEBA-C5A076A13778}"/>
              </a:ext>
            </a:extLst>
          </p:cNvPr>
          <p:cNvSpPr>
            <a:spLocks noGrp="1"/>
          </p:cNvSpPr>
          <p:nvPr>
            <p:ph type="ctrTitle"/>
          </p:nvPr>
        </p:nvSpPr>
        <p:spPr>
          <a:xfrm>
            <a:off x="670178" y="2896699"/>
            <a:ext cx="5596757" cy="1250102"/>
          </a:xfrm>
        </p:spPr>
        <p:txBody>
          <a:bodyPr wrap="square" lIns="0" tIns="0" rIns="0" bIns="0" anchor="t">
            <a:noAutofit/>
          </a:bodyPr>
          <a:lstStyle>
            <a:lvl1pPr algn="l">
              <a:defRPr sz="3200">
                <a:solidFill>
                  <a:schemeClr val="accent1"/>
                </a:solidFill>
              </a:defRPr>
            </a:lvl1pPr>
          </a:lstStyle>
          <a:p>
            <a:r>
              <a:rPr lang="nb-NO"/>
              <a:t>Klikk for å redigere tittelstil</a:t>
            </a:r>
          </a:p>
        </p:txBody>
      </p:sp>
      <p:sp>
        <p:nvSpPr>
          <p:cNvPr id="3" name="Plassholder for bilde 18">
            <a:extLst>
              <a:ext uri="{FF2B5EF4-FFF2-40B4-BE49-F238E27FC236}">
                <a16:creationId xmlns:a16="http://schemas.microsoft.com/office/drawing/2014/main" id="{D0B1B2F0-CFD0-DF31-29F2-63398FD72FB2}"/>
              </a:ext>
            </a:extLst>
          </p:cNvPr>
          <p:cNvSpPr>
            <a:spLocks noGrp="1"/>
          </p:cNvSpPr>
          <p:nvPr>
            <p:ph type="pic" sz="quarter" idx="38" hasCustomPrompt="1"/>
          </p:nvPr>
        </p:nvSpPr>
        <p:spPr>
          <a:xfrm>
            <a:off x="6657670" y="1370768"/>
            <a:ext cx="4837426" cy="4832808"/>
          </a:xfrm>
          <a:prstGeom prst="ellipse">
            <a:avLst/>
          </a:prstGeom>
          <a:solidFill>
            <a:schemeClr val="tx1">
              <a:lumMod val="10000"/>
              <a:lumOff val="90000"/>
            </a:schemeClr>
          </a:solidFill>
          <a:ln>
            <a:noFill/>
          </a:ln>
        </p:spPr>
        <p:txBody>
          <a:bodyPr wrap="square" anchor="ctr" anchorCtr="0">
            <a:noAutofit/>
          </a:bodyPr>
          <a:lstStyle>
            <a:lvl1pPr marL="0" indent="0" algn="ctr">
              <a:buNone/>
              <a:defRPr sz="1000">
                <a:solidFill>
                  <a:schemeClr val="tx1"/>
                </a:solidFill>
              </a:defRPr>
            </a:lvl1pPr>
          </a:lstStyle>
          <a:p>
            <a:r>
              <a:rPr lang="nb-NO"/>
              <a:t>Legg til bilde</a:t>
            </a:r>
          </a:p>
        </p:txBody>
      </p:sp>
      <p:sp>
        <p:nvSpPr>
          <p:cNvPr id="8" name="Tittel 1">
            <a:extLst>
              <a:ext uri="{FF2B5EF4-FFF2-40B4-BE49-F238E27FC236}">
                <a16:creationId xmlns:a16="http://schemas.microsoft.com/office/drawing/2014/main" id="{688FFC43-E3FD-3047-3D72-068CB1913DFD}"/>
              </a:ext>
            </a:extLst>
          </p:cNvPr>
          <p:cNvSpPr txBox="1">
            <a:spLocks/>
          </p:cNvSpPr>
          <p:nvPr userDrawn="1"/>
        </p:nvSpPr>
        <p:spPr>
          <a:xfrm>
            <a:off x="670178" y="1716367"/>
            <a:ext cx="1696793" cy="340851"/>
          </a:xfrm>
          <a:prstGeom prst="rect">
            <a:avLst/>
          </a:prstGeom>
        </p:spPr>
        <p:txBody>
          <a:bodyPr vert="horz" lIns="0" tIns="0" rIns="0" bIns="0" rtlCol="0" anchor="t">
            <a:noAutofit/>
          </a:bodyPr>
          <a:lstStyle>
            <a:lvl1pPr algn="l" defTabSz="914248" rtl="0" eaLnBrk="1" latinLnBrk="0" hangingPunct="1">
              <a:lnSpc>
                <a:spcPct val="108000"/>
              </a:lnSpc>
              <a:spcBef>
                <a:spcPct val="0"/>
              </a:spcBef>
              <a:buNone/>
              <a:defRPr sz="3300" b="1" kern="1200">
                <a:solidFill>
                  <a:schemeClr val="tx1"/>
                </a:solidFill>
                <a:latin typeface="+mn-lt"/>
                <a:ea typeface="+mj-ea"/>
                <a:cs typeface="+mj-cs"/>
              </a:defRPr>
            </a:lvl1pPr>
          </a:lstStyle>
          <a:p>
            <a:pPr>
              <a:lnSpc>
                <a:spcPct val="100000"/>
              </a:lnSpc>
            </a:pPr>
            <a:r>
              <a:rPr lang="nb-NO" sz="1150" b="0" i="0">
                <a:solidFill>
                  <a:srgbClr val="50A49B"/>
                </a:solidFill>
                <a:latin typeface="Arial Nova Light" panose="020B0304020202020204" pitchFamily="34" charset="0"/>
              </a:rPr>
              <a:t>Et digitalt og bærekraftig </a:t>
            </a:r>
          </a:p>
          <a:p>
            <a:pPr>
              <a:lnSpc>
                <a:spcPct val="100000"/>
              </a:lnSpc>
            </a:pPr>
            <a:r>
              <a:rPr lang="nb-NO" sz="1150" b="0" i="0">
                <a:solidFill>
                  <a:srgbClr val="50A49B"/>
                </a:solidFill>
                <a:latin typeface="Arial Nova Light" panose="020B0304020202020204" pitchFamily="34" charset="0"/>
              </a:rPr>
              <a:t>kunnskapssamfunn</a:t>
            </a:r>
          </a:p>
        </p:txBody>
      </p:sp>
    </p:spTree>
    <p:extLst>
      <p:ext uri="{BB962C8B-B14F-4D97-AF65-F5344CB8AC3E}">
        <p14:creationId xmlns:p14="http://schemas.microsoft.com/office/powerpoint/2010/main" val="2817548594"/>
      </p:ext>
    </p:extLst>
  </p:cSld>
  <p:clrMapOvr>
    <a:masterClrMapping/>
  </p:clrMapOvr>
  <p:extLst>
    <p:ext uri="{DCECCB84-F9BA-43D5-87BE-67443E8EF086}">
      <p15:sldGuideLst xmlns:p15="http://schemas.microsoft.com/office/powerpoint/2012/main">
        <p15:guide id="2" orient="horz" pos="3759">
          <p15:clr>
            <a:srgbClr val="FBAE40"/>
          </p15:clr>
        </p15:guide>
        <p15:guide id="3" orient="horz" pos="3589">
          <p15:clr>
            <a:srgbClr val="FBAE40"/>
          </p15:clr>
        </p15:guide>
        <p15:guide id="4" pos="415">
          <p15:clr>
            <a:srgbClr val="FBAE40"/>
          </p15:clr>
        </p15:guide>
        <p15:guide id="5" orient="horz" pos="1820">
          <p15:clr>
            <a:srgbClr val="FBAE40"/>
          </p15:clr>
        </p15:guide>
        <p15:guide id="6" orient="horz" pos="1003">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tellysbilde bilde">
    <p:bg>
      <p:bgPr>
        <a:solidFill>
          <a:schemeClr val="bg1"/>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C531C5F-56F2-49EC-8321-7D2B0A84ABEF}"/>
              </a:ext>
            </a:extLst>
          </p:cNvPr>
          <p:cNvSpPr>
            <a:spLocks noGrp="1"/>
          </p:cNvSpPr>
          <p:nvPr>
            <p:ph type="pic" sz="quarter" idx="13" hasCustomPrompt="1"/>
          </p:nvPr>
        </p:nvSpPr>
        <p:spPr>
          <a:xfrm>
            <a:off x="-103736" y="-1"/>
            <a:ext cx="12295737" cy="6858000"/>
          </a:xfrm>
          <a:solidFill>
            <a:schemeClr val="tx1">
              <a:lumMod val="10000"/>
              <a:lumOff val="90000"/>
            </a:schemeClr>
          </a:solidFill>
        </p:spPr>
        <p:txBody>
          <a:bodyPr>
            <a:normAutofit/>
          </a:bodyPr>
          <a:lstStyle>
            <a:lvl1pPr marL="0" indent="0">
              <a:buNone/>
              <a:defRPr sz="1350" b="0" i="0">
                <a:solidFill>
                  <a:schemeClr val="tx1">
                    <a:lumMod val="75000"/>
                    <a:lumOff val="25000"/>
                  </a:schemeClr>
                </a:solidFill>
                <a:latin typeface="Arial Nova Light" panose="020B0304020202020204" pitchFamily="34" charset="0"/>
              </a:defRPr>
            </a:lvl1pPr>
          </a:lstStyle>
          <a:p>
            <a:r>
              <a:rPr lang="nb-NO" sz="1350"/>
              <a:t>                  Velg heldekkende bilde via «Sett inn» -&gt; «Bilde»  NB! Husk riktig valg av logo-farge</a:t>
            </a:r>
          </a:p>
        </p:txBody>
      </p:sp>
      <p:sp>
        <p:nvSpPr>
          <p:cNvPr id="4" name="Plassholder for dato 3">
            <a:extLst>
              <a:ext uri="{FF2B5EF4-FFF2-40B4-BE49-F238E27FC236}">
                <a16:creationId xmlns:a16="http://schemas.microsoft.com/office/drawing/2014/main" id="{69465F63-6204-4F80-A12E-B2DC21BC347E}"/>
              </a:ext>
            </a:extLst>
          </p:cNvPr>
          <p:cNvSpPr>
            <a:spLocks noGrp="1"/>
          </p:cNvSpPr>
          <p:nvPr>
            <p:ph type="dt" sz="half" idx="10"/>
          </p:nvPr>
        </p:nvSpPr>
        <p:spPr>
          <a:xfrm>
            <a:off x="0" y="-125294"/>
            <a:ext cx="2743200" cy="15389"/>
          </a:xfrm>
        </p:spPr>
        <p:txBody>
          <a:bodyPr lIns="0" tIns="0" rIns="0" bIns="0">
            <a:spAutoFit/>
          </a:bodyPr>
          <a:lstStyle>
            <a:lvl1pPr>
              <a:defRPr sz="100"/>
            </a:lvl1pPr>
          </a:lstStyle>
          <a:p>
            <a:fld id="{277B53E5-8E33-974A-896A-BE104E0008E6}" type="datetime1">
              <a:rPr lang="nb-NO" smtClean="0"/>
              <a:t>18.10.2023</a:t>
            </a:fld>
            <a:endParaRPr lang="nb-NO"/>
          </a:p>
        </p:txBody>
      </p:sp>
      <p:sp>
        <p:nvSpPr>
          <p:cNvPr id="5" name="Plassholder for bunntekst 4">
            <a:extLst>
              <a:ext uri="{FF2B5EF4-FFF2-40B4-BE49-F238E27FC236}">
                <a16:creationId xmlns:a16="http://schemas.microsoft.com/office/drawing/2014/main" id="{F477C1FE-B68D-4A22-B683-B1F35F7598A4}"/>
              </a:ext>
            </a:extLst>
          </p:cNvPr>
          <p:cNvSpPr>
            <a:spLocks noGrp="1"/>
          </p:cNvSpPr>
          <p:nvPr>
            <p:ph type="ftr" sz="quarter" idx="11"/>
          </p:nvPr>
        </p:nvSpPr>
        <p:spPr>
          <a:xfrm>
            <a:off x="3200400" y="-125294"/>
            <a:ext cx="4114800" cy="15389"/>
          </a:xfrm>
          <a:prstGeom prst="rect">
            <a:avLst/>
          </a:prstGeom>
        </p:spPr>
        <p:txBody>
          <a:bodyPr lIns="0" tIns="0" rIns="0" bIns="0">
            <a:spAutoFit/>
          </a:bodyPr>
          <a:lstStyle>
            <a:lvl1pPr>
              <a:defRPr sz="100"/>
            </a:lvl1pPr>
          </a:lstStyle>
          <a:p>
            <a:endParaRPr lang="nb-NO"/>
          </a:p>
        </p:txBody>
      </p:sp>
      <p:sp>
        <p:nvSpPr>
          <p:cNvPr id="6" name="Plassholder for lysbildenummer 5">
            <a:extLst>
              <a:ext uri="{FF2B5EF4-FFF2-40B4-BE49-F238E27FC236}">
                <a16:creationId xmlns:a16="http://schemas.microsoft.com/office/drawing/2014/main" id="{3581E902-157D-4F4D-881F-3949701576C6}"/>
              </a:ext>
            </a:extLst>
          </p:cNvPr>
          <p:cNvSpPr>
            <a:spLocks noGrp="1"/>
          </p:cNvSpPr>
          <p:nvPr>
            <p:ph type="sldNum" sz="quarter" idx="12"/>
          </p:nvPr>
        </p:nvSpPr>
        <p:spPr>
          <a:xfrm>
            <a:off x="7772401" y="-125294"/>
            <a:ext cx="2743200" cy="15389"/>
          </a:xfrm>
          <a:prstGeom prst="rect">
            <a:avLst/>
          </a:prstGeom>
        </p:spPr>
        <p:txBody>
          <a:bodyPr lIns="0" tIns="0" rIns="0" bIns="0">
            <a:spAutoFit/>
          </a:bodyPr>
          <a:lstStyle>
            <a:lvl1pPr>
              <a:defRPr sz="100"/>
            </a:lvl1pPr>
          </a:lstStyle>
          <a:p>
            <a:fld id="{B7B102EC-AAEC-484C-8A9B-B15A6B4E7EEA}" type="slidenum">
              <a:rPr lang="nb-NO" smtClean="0"/>
              <a:pPr/>
              <a:t>‹#›</a:t>
            </a:fld>
            <a:endParaRPr lang="nb-NO"/>
          </a:p>
        </p:txBody>
      </p:sp>
      <p:sp>
        <p:nvSpPr>
          <p:cNvPr id="15" name="TekstSylinder 14">
            <a:extLst>
              <a:ext uri="{FF2B5EF4-FFF2-40B4-BE49-F238E27FC236}">
                <a16:creationId xmlns:a16="http://schemas.microsoft.com/office/drawing/2014/main" id="{F15D5250-8C21-F349-B18C-B5A1C7328928}"/>
              </a:ext>
            </a:extLst>
          </p:cNvPr>
          <p:cNvSpPr txBox="1"/>
          <p:nvPr/>
        </p:nvSpPr>
        <p:spPr>
          <a:xfrm>
            <a:off x="12332344" y="-1"/>
            <a:ext cx="2614900" cy="3189976"/>
          </a:xfrm>
          <a:prstGeom prst="rect">
            <a:avLst/>
          </a:prstGeom>
          <a:noFill/>
        </p:spPr>
        <p:txBody>
          <a:bodyPr wrap="square">
            <a:spAutoFit/>
          </a:bodyPr>
          <a:lstStyle/>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a:solidFill>
                  <a:schemeClr val="tx1"/>
                </a:solidFill>
              </a:rPr>
              <a:t>Forside med et mørkt bilde</a:t>
            </a:r>
          </a:p>
          <a:p>
            <a:pPr marL="171450" indent="-171450">
              <a:buFont typeface="Arial" panose="020B0604020202020204" pitchFamily="34" charset="0"/>
              <a:buChar char="•"/>
            </a:pPr>
            <a:r>
              <a:rPr lang="nb-NO" sz="1200" b="0" i="0">
                <a:solidFill>
                  <a:schemeClr val="tx1"/>
                </a:solidFill>
                <a:latin typeface="Arial Nova Light" panose="020B0304020202020204" pitchFamily="34" charset="0"/>
              </a:rPr>
              <a:t>Bruk kort og presis tittel. En tittel skal ikke overstige to linjer</a:t>
            </a:r>
          </a:p>
          <a:p>
            <a:pPr marL="171450" indent="-171450">
              <a:buFont typeface="Arial" panose="020B0604020202020204" pitchFamily="34" charset="0"/>
              <a:buChar char="•"/>
            </a:pPr>
            <a:endParaRPr lang="nb-NO" sz="1200" b="0" i="0">
              <a:solidFill>
                <a:schemeClr val="tx1"/>
              </a:solidFill>
              <a:latin typeface="Arial Nova Light" panose="020B030402020202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B0304020202020204" pitchFamily="34" charset="0"/>
              </a:rPr>
              <a:t>Til bruk av et mørkt bakgrunnsbilde. Husk at logo og tekst skal stå tydelig. Se alternativ mal ved et lyst bakgrunnsbilde</a:t>
            </a:r>
          </a:p>
          <a:p>
            <a:pPr marL="171450" indent="-171450">
              <a:buFont typeface="Arial" panose="020B0604020202020204" pitchFamily="34" charset="0"/>
              <a:buChar char="•"/>
            </a:pPr>
            <a:endParaRPr lang="nb-NO" sz="1200" b="0" i="0">
              <a:solidFill>
                <a:schemeClr val="tx1"/>
              </a:solidFill>
              <a:latin typeface="Arial Nova Light" panose="020B0304020202020204" pitchFamily="34" charset="0"/>
            </a:endParaRPr>
          </a:p>
          <a:p>
            <a:pPr marL="171450" indent="-171450">
              <a:buFont typeface="Arial" panose="020B0604020202020204" pitchFamily="34" charset="0"/>
              <a:buChar char="•"/>
            </a:pPr>
            <a:r>
              <a:rPr lang="nb-NO" sz="1200" b="0" i="0">
                <a:solidFill>
                  <a:schemeClr val="tx1"/>
                </a:solidFill>
                <a:latin typeface="Arial Nova Light" panose="020B0304020202020204" pitchFamily="34" charset="0"/>
              </a:rPr>
              <a:t>For å justere bildet trykk på «beskjær og fyll-knappen». Unngå å strekke bildet</a:t>
            </a:r>
          </a:p>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200">
              <a:solidFill>
                <a:schemeClr val="tx1"/>
              </a:solidFill>
            </a:endParaRPr>
          </a:p>
          <a:p>
            <a:pPr marL="0" marR="0" lvl="0" indent="0" algn="l" defTabSz="914248" rtl="0" eaLnBrk="1" fontAlgn="auto" latinLnBrk="0" hangingPunct="1">
              <a:lnSpc>
                <a:spcPct val="108000"/>
              </a:lnSpc>
              <a:spcBef>
                <a:spcPts val="1000"/>
              </a:spcBef>
              <a:spcAft>
                <a:spcPts val="0"/>
              </a:spcAft>
              <a:buClrTx/>
              <a:buSzTx/>
              <a:buFont typeface="Arial" panose="020B0604020202020204" pitchFamily="34" charset="0"/>
              <a:buNone/>
              <a:tabLst/>
              <a:defRPr/>
            </a:pPr>
            <a:r>
              <a:rPr lang="nb-NO" sz="1200" b="0" i="0">
                <a:solidFill>
                  <a:schemeClr val="tx1"/>
                </a:solidFill>
                <a:latin typeface="Arial Nova Light" panose="020B0304020202020204" pitchFamily="34" charset="0"/>
              </a:rPr>
              <a:t>Se eventuelt etter alternativ mal</a:t>
            </a:r>
            <a:endParaRPr lang="nb-NO" sz="1200" b="0" i="0">
              <a:solidFill>
                <a:schemeClr val="tx1"/>
              </a:solidFill>
              <a:latin typeface="Arial Nova" panose="020B0504020202020204" pitchFamily="34" charset="0"/>
            </a:endParaRPr>
          </a:p>
          <a:p>
            <a:pPr marL="214282" indent="-214282">
              <a:buFont typeface="Arial" panose="020B0604020202020204" pitchFamily="34" charset="0"/>
              <a:buChar char="•"/>
            </a:pPr>
            <a:endParaRPr lang="nb-NO" sz="1200" b="0" i="0">
              <a:solidFill>
                <a:schemeClr val="tx1"/>
              </a:solidFill>
              <a:latin typeface="Arial Nova Light" panose="020B0304020202020204" pitchFamily="34" charset="0"/>
            </a:endParaRPr>
          </a:p>
          <a:p>
            <a:pPr marL="0" indent="0">
              <a:buFont typeface="Arial" panose="020B0604020202020204" pitchFamily="34" charset="0"/>
              <a:buNone/>
            </a:pPr>
            <a:endParaRPr lang="nb-NO" sz="1200" b="0" i="0">
              <a:solidFill>
                <a:schemeClr val="tx1"/>
              </a:solidFill>
              <a:latin typeface="+mn-lt"/>
            </a:endParaRPr>
          </a:p>
        </p:txBody>
      </p:sp>
      <p:sp>
        <p:nvSpPr>
          <p:cNvPr id="18" name="Plassholder for tekst 4">
            <a:extLst>
              <a:ext uri="{FF2B5EF4-FFF2-40B4-BE49-F238E27FC236}">
                <a16:creationId xmlns:a16="http://schemas.microsoft.com/office/drawing/2014/main" id="{CA658276-873B-F84C-ADBD-FA5D484E6BC0}"/>
              </a:ext>
            </a:extLst>
          </p:cNvPr>
          <p:cNvSpPr>
            <a:spLocks noGrp="1"/>
          </p:cNvSpPr>
          <p:nvPr>
            <p:ph type="body" sz="quarter" idx="30" hasCustomPrompt="1"/>
          </p:nvPr>
        </p:nvSpPr>
        <p:spPr>
          <a:xfrm>
            <a:off x="662446" y="6296325"/>
            <a:ext cx="5486421" cy="184666"/>
          </a:xfrm>
          <a:prstGeom prst="rect">
            <a:avLst/>
          </a:prstGeom>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1400" b="0" i="0" u="none" cap="none">
                <a:solidFill>
                  <a:schemeClr val="bg1"/>
                </a:solidFill>
                <a:latin typeface="+mn-lt"/>
              </a:defRPr>
            </a:lvl1pPr>
          </a:lstStyle>
          <a:p>
            <a:pPr lvl="0"/>
            <a:r>
              <a:rPr lang="nb-NO"/>
              <a:t>Dato</a:t>
            </a:r>
          </a:p>
        </p:txBody>
      </p:sp>
      <p:sp>
        <p:nvSpPr>
          <p:cNvPr id="17" name="Undertittel 2">
            <a:extLst>
              <a:ext uri="{FF2B5EF4-FFF2-40B4-BE49-F238E27FC236}">
                <a16:creationId xmlns:a16="http://schemas.microsoft.com/office/drawing/2014/main" id="{74718F68-F0A3-A143-ADF5-0C9A2FB9D7FB}"/>
              </a:ext>
            </a:extLst>
          </p:cNvPr>
          <p:cNvSpPr>
            <a:spLocks noGrp="1"/>
          </p:cNvSpPr>
          <p:nvPr>
            <p:ph type="subTitle" idx="1" hasCustomPrompt="1"/>
          </p:nvPr>
        </p:nvSpPr>
        <p:spPr>
          <a:xfrm>
            <a:off x="662580" y="5993623"/>
            <a:ext cx="5486286" cy="184330"/>
          </a:xfrm>
        </p:spPr>
        <p:txBody>
          <a:bodyPr wrap="square" lIns="0" tIns="0" rIns="0" bIns="0">
            <a:noAutofit/>
          </a:bodyPr>
          <a:lstStyle>
            <a:lvl1pPr marL="0" indent="0" algn="l">
              <a:buNone/>
              <a:defRPr sz="1400">
                <a:solidFill>
                  <a:schemeClr val="bg1"/>
                </a:solidFill>
              </a:defRPr>
            </a:lvl1pPr>
            <a:lvl2pPr marL="457124" indent="0" algn="ctr">
              <a:buNone/>
              <a:defRPr sz="2000"/>
            </a:lvl2pPr>
            <a:lvl3pPr marL="914248" indent="0" algn="ctr">
              <a:buNone/>
              <a:defRPr sz="1800"/>
            </a:lvl3pPr>
            <a:lvl4pPr marL="1371371" indent="0" algn="ctr">
              <a:buNone/>
              <a:defRPr sz="1600"/>
            </a:lvl4pPr>
            <a:lvl5pPr marL="1828495" indent="0" algn="ctr">
              <a:buNone/>
              <a:defRPr sz="1600"/>
            </a:lvl5pPr>
            <a:lvl6pPr marL="2285619" indent="0" algn="ctr">
              <a:buNone/>
              <a:defRPr sz="1600"/>
            </a:lvl6pPr>
            <a:lvl7pPr marL="2742743" indent="0" algn="ctr">
              <a:buNone/>
              <a:defRPr sz="1600"/>
            </a:lvl7pPr>
            <a:lvl8pPr marL="3199866" indent="0" algn="ctr">
              <a:buNone/>
              <a:defRPr sz="1600"/>
            </a:lvl8pPr>
            <a:lvl9pPr marL="3656991" indent="0" algn="ctr">
              <a:buNone/>
              <a:defRPr sz="1600"/>
            </a:lvl9pPr>
          </a:lstStyle>
          <a:p>
            <a:r>
              <a:rPr lang="nb-NO"/>
              <a:t>Navn</a:t>
            </a:r>
          </a:p>
        </p:txBody>
      </p:sp>
      <p:sp>
        <p:nvSpPr>
          <p:cNvPr id="3" name="Tittel 1">
            <a:extLst>
              <a:ext uri="{FF2B5EF4-FFF2-40B4-BE49-F238E27FC236}">
                <a16:creationId xmlns:a16="http://schemas.microsoft.com/office/drawing/2014/main" id="{F3AEBB36-6DF2-F045-6E3F-0D510A38688F}"/>
              </a:ext>
            </a:extLst>
          </p:cNvPr>
          <p:cNvSpPr>
            <a:spLocks noGrp="1"/>
          </p:cNvSpPr>
          <p:nvPr>
            <p:ph type="ctrTitle"/>
          </p:nvPr>
        </p:nvSpPr>
        <p:spPr>
          <a:xfrm>
            <a:off x="672606" y="2894421"/>
            <a:ext cx="5961011" cy="1250102"/>
          </a:xfrm>
        </p:spPr>
        <p:txBody>
          <a:bodyPr wrap="square" lIns="0" tIns="0" rIns="0" bIns="0" anchor="t">
            <a:noAutofit/>
          </a:bodyPr>
          <a:lstStyle>
            <a:lvl1pPr algn="l">
              <a:defRPr sz="3200">
                <a:solidFill>
                  <a:schemeClr val="lt1"/>
                </a:solidFill>
              </a:defRPr>
            </a:lvl1pPr>
          </a:lstStyle>
          <a:p>
            <a:r>
              <a:rPr lang="nb-NO"/>
              <a:t>Klikk for å redigere tittelstil</a:t>
            </a:r>
          </a:p>
        </p:txBody>
      </p:sp>
      <p:sp>
        <p:nvSpPr>
          <p:cNvPr id="23" name="Text Placeholder 9">
            <a:extLst>
              <a:ext uri="{FF2B5EF4-FFF2-40B4-BE49-F238E27FC236}">
                <a16:creationId xmlns:a16="http://schemas.microsoft.com/office/drawing/2014/main" id="{0515B8DE-B453-DCEE-DCD5-3C3B1ED810A7}"/>
              </a:ext>
            </a:extLst>
          </p:cNvPr>
          <p:cNvSpPr>
            <a:spLocks noGrp="1"/>
          </p:cNvSpPr>
          <p:nvPr>
            <p:ph type="body" sz="quarter" idx="31" hasCustomPrompt="1"/>
          </p:nvPr>
        </p:nvSpPr>
        <p:spPr>
          <a:xfrm>
            <a:off x="10837599" y="286872"/>
            <a:ext cx="866524" cy="265214"/>
          </a:xfrm>
          <a:prstGeom prst="rect">
            <a:avLst/>
          </a:prstGeo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200" b="0" i="0" u="none" cap="none">
                <a:solidFill>
                  <a:schemeClr val="lt1"/>
                </a:solidFill>
                <a:latin typeface="+mn-lt"/>
              </a:defRPr>
            </a:lvl1pPr>
          </a:lstStyle>
          <a:p>
            <a:pPr lvl="0"/>
            <a:r>
              <a:rPr lang="nb-NO"/>
              <a:t>                                   </a:t>
            </a:r>
          </a:p>
        </p:txBody>
      </p:sp>
      <p:sp>
        <p:nvSpPr>
          <p:cNvPr id="24" name="logo_hvit" hidden="1">
            <a:extLst>
              <a:ext uri="{FF2B5EF4-FFF2-40B4-BE49-F238E27FC236}">
                <a16:creationId xmlns:a16="http://schemas.microsoft.com/office/drawing/2014/main" id="{208CE0B7-3EE9-2172-9E9A-5240DAA18763}"/>
              </a:ext>
            </a:extLst>
          </p:cNvPr>
          <p:cNvSpPr>
            <a:spLocks noGrp="1"/>
          </p:cNvSpPr>
          <p:nvPr>
            <p:ph type="body" sz="quarter" idx="32" hasCustomPrompt="1"/>
          </p:nvPr>
        </p:nvSpPr>
        <p:spPr>
          <a:xfrm>
            <a:off x="10837599" y="286872"/>
            <a:ext cx="866524" cy="265214"/>
          </a:xfrm>
          <a:prstGeom prst="rect">
            <a:avLst/>
          </a:prstGeo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200" b="0" i="0" u="none" cap="none">
                <a:solidFill>
                  <a:schemeClr val="lt1"/>
                </a:solidFill>
                <a:latin typeface="+mn-lt"/>
              </a:defRPr>
            </a:lvl1pPr>
          </a:lstStyle>
          <a:p>
            <a:pPr lvl="0"/>
            <a:r>
              <a:rPr lang="nb-NO"/>
              <a:t>                                   </a:t>
            </a:r>
          </a:p>
        </p:txBody>
      </p:sp>
      <p:sp>
        <p:nvSpPr>
          <p:cNvPr id="25" name="logo_blaa" hidden="1">
            <a:extLst>
              <a:ext uri="{FF2B5EF4-FFF2-40B4-BE49-F238E27FC236}">
                <a16:creationId xmlns:a16="http://schemas.microsoft.com/office/drawing/2014/main" id="{87B88EBA-ACCE-6511-0D52-D7CEC14DA5E4}"/>
              </a:ext>
            </a:extLst>
          </p:cNvPr>
          <p:cNvSpPr>
            <a:spLocks noGrp="1"/>
          </p:cNvSpPr>
          <p:nvPr>
            <p:ph type="body" sz="quarter" idx="33" hasCustomPrompt="1"/>
          </p:nvPr>
        </p:nvSpPr>
        <p:spPr>
          <a:xfrm>
            <a:off x="10837599" y="286872"/>
            <a:ext cx="866524" cy="265214"/>
          </a:xfrm>
          <a:prstGeom prst="rect">
            <a:avLst/>
          </a:prstGeom>
          <a:blipFill dpi="0"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200" b="0" i="0" u="none" cap="none">
                <a:solidFill>
                  <a:schemeClr val="lt1"/>
                </a:solidFill>
                <a:latin typeface="+mn-lt"/>
              </a:defRPr>
            </a:lvl1pPr>
          </a:lstStyle>
          <a:p>
            <a:pPr lvl="0"/>
            <a:r>
              <a:rPr lang="nb-NO"/>
              <a:t>                                   </a:t>
            </a:r>
          </a:p>
        </p:txBody>
      </p:sp>
    </p:spTree>
    <p:extLst>
      <p:ext uri="{BB962C8B-B14F-4D97-AF65-F5344CB8AC3E}">
        <p14:creationId xmlns:p14="http://schemas.microsoft.com/office/powerpoint/2010/main" val="2212853997"/>
      </p:ext>
    </p:extLst>
  </p:cSld>
  <p:clrMapOvr>
    <a:masterClrMapping/>
  </p:clrMapOvr>
  <p:extLst>
    <p:ext uri="{DCECCB84-F9BA-43D5-87BE-67443E8EF086}">
      <p15:sldGuideLst xmlns:p15="http://schemas.microsoft.com/office/powerpoint/2012/main">
        <p15:guide id="2" orient="horz" pos="3742" userDrawn="1">
          <p15:clr>
            <a:srgbClr val="FBAE40"/>
          </p15:clr>
        </p15:guide>
        <p15:guide id="4" pos="421" userDrawn="1">
          <p15:clr>
            <a:srgbClr val="FBAE40"/>
          </p15:clr>
        </p15:guide>
        <p15:guide id="5" orient="horz" pos="3589" userDrawn="1">
          <p15:clr>
            <a:srgbClr val="FBAE40"/>
          </p15:clr>
        </p15:guide>
        <p15:guide id="6" orient="horz" pos="1820" userDrawn="1">
          <p15:clr>
            <a:srgbClr val="FBAE40"/>
          </p15:clr>
        </p15:guide>
        <p15:guide id="7" orient="horz" pos="1003"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Egendefinert oppsett">
    <p:spTree>
      <p:nvGrpSpPr>
        <p:cNvPr id="1" name=""/>
        <p:cNvGrpSpPr/>
        <p:nvPr/>
      </p:nvGrpSpPr>
      <p:grpSpPr>
        <a:xfrm>
          <a:off x="0" y="0"/>
          <a:ext cx="0" cy="0"/>
          <a:chOff x="0" y="0"/>
          <a:chExt cx="0" cy="0"/>
        </a:xfrm>
      </p:grpSpPr>
      <p:sp>
        <p:nvSpPr>
          <p:cNvPr id="3" name="Plassholder for dato 2">
            <a:extLst>
              <a:ext uri="{FF2B5EF4-FFF2-40B4-BE49-F238E27FC236}">
                <a16:creationId xmlns:a16="http://schemas.microsoft.com/office/drawing/2014/main" id="{E79082AF-3F75-D761-BFCE-13941420FBAC}"/>
              </a:ext>
            </a:extLst>
          </p:cNvPr>
          <p:cNvSpPr>
            <a:spLocks noGrp="1"/>
          </p:cNvSpPr>
          <p:nvPr>
            <p:ph type="dt" sz="half" idx="10"/>
          </p:nvPr>
        </p:nvSpPr>
        <p:spPr/>
        <p:txBody>
          <a:bodyPr/>
          <a:lstStyle/>
          <a:p>
            <a:fld id="{B868F7B0-5244-6349-93BD-E7C76169E441}" type="datetime1">
              <a:rPr lang="nb-NO" smtClean="0"/>
              <a:t>18.10.2023</a:t>
            </a:fld>
            <a:endParaRPr lang="nb-NO"/>
          </a:p>
        </p:txBody>
      </p:sp>
      <p:sp>
        <p:nvSpPr>
          <p:cNvPr id="18" name="Plassholder for bilde 2">
            <a:extLst>
              <a:ext uri="{FF2B5EF4-FFF2-40B4-BE49-F238E27FC236}">
                <a16:creationId xmlns:a16="http://schemas.microsoft.com/office/drawing/2014/main" id="{AD213379-3512-2D4D-9934-9A988F1C875C}"/>
              </a:ext>
            </a:extLst>
          </p:cNvPr>
          <p:cNvSpPr>
            <a:spLocks noGrp="1"/>
          </p:cNvSpPr>
          <p:nvPr>
            <p:ph type="pic" sz="quarter" idx="15" hasCustomPrompt="1"/>
          </p:nvPr>
        </p:nvSpPr>
        <p:spPr>
          <a:xfrm>
            <a:off x="0" y="1"/>
            <a:ext cx="12192000" cy="3878668"/>
          </a:xfrm>
          <a:solidFill>
            <a:schemeClr val="tx1">
              <a:lumMod val="10000"/>
              <a:lumOff val="90000"/>
            </a:schemeClr>
          </a:solidFill>
        </p:spPr>
        <p:txBody>
          <a:bodyPr>
            <a:normAutofit/>
          </a:bodyPr>
          <a:lstStyle>
            <a:lvl1pPr marL="0" marR="0" indent="0" algn="l" defTabSz="914248" rtl="0" eaLnBrk="1" fontAlgn="auto" latinLnBrk="0" hangingPunct="1">
              <a:lnSpc>
                <a:spcPct val="108000"/>
              </a:lnSpc>
              <a:spcBef>
                <a:spcPts val="1000"/>
              </a:spcBef>
              <a:spcAft>
                <a:spcPts val="0"/>
              </a:spcAft>
              <a:buClrTx/>
              <a:buSzTx/>
              <a:buFont typeface="Arial" panose="020B0604020202020204" pitchFamily="34" charset="0"/>
              <a:buNone/>
              <a:tabLst/>
              <a:defRPr sz="1350" b="0" i="0">
                <a:solidFill>
                  <a:schemeClr val="tx1">
                    <a:lumMod val="75000"/>
                    <a:lumOff val="25000"/>
                  </a:schemeClr>
                </a:solidFill>
                <a:latin typeface="Arial Nova Light" panose="020B0304020202020204" pitchFamily="34" charset="0"/>
              </a:defRPr>
            </a:lvl1pPr>
          </a:lstStyle>
          <a:p>
            <a:pPr marL="0" marR="0" lvl="0" indent="0" algn="l" defTabSz="914248" rtl="0" eaLnBrk="1" fontAlgn="auto" latinLnBrk="0" hangingPunct="1">
              <a:lnSpc>
                <a:spcPct val="108000"/>
              </a:lnSpc>
              <a:spcBef>
                <a:spcPts val="1000"/>
              </a:spcBef>
              <a:spcAft>
                <a:spcPts val="0"/>
              </a:spcAft>
              <a:buClrTx/>
              <a:buSzTx/>
              <a:buFont typeface="Arial" panose="020B0604020202020204" pitchFamily="34" charset="0"/>
              <a:buNone/>
              <a:tabLst/>
              <a:defRPr/>
            </a:pPr>
            <a:r>
              <a:rPr lang="nb-NO" sz="1350"/>
              <a:t>Velg heldekkende bilde via «Sett inn» - «Bilde»   NB! Husk riktig valg av logo-farge</a:t>
            </a:r>
          </a:p>
        </p:txBody>
      </p:sp>
      <p:sp>
        <p:nvSpPr>
          <p:cNvPr id="4" name="Rektangel 3">
            <a:extLst>
              <a:ext uri="{FF2B5EF4-FFF2-40B4-BE49-F238E27FC236}">
                <a16:creationId xmlns:a16="http://schemas.microsoft.com/office/drawing/2014/main" id="{802E692B-ED53-2371-6F93-E4F631068493}"/>
              </a:ext>
            </a:extLst>
          </p:cNvPr>
          <p:cNvSpPr/>
          <p:nvPr userDrawn="1"/>
        </p:nvSpPr>
        <p:spPr>
          <a:xfrm>
            <a:off x="12406951" y="21773"/>
            <a:ext cx="4248192" cy="6457858"/>
          </a:xfrm>
          <a:prstGeom prst="rect">
            <a:avLst/>
          </a:prstGeom>
        </p:spPr>
        <p:txBody>
          <a:bodyPr wrap="square" anchor="t">
            <a:spAutoFit/>
          </a:bodyPr>
          <a:lstStyle/>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0" i="0">
                <a:solidFill>
                  <a:schemeClr val="tx1"/>
                </a:solidFill>
                <a:latin typeface="Arial Nova" panose="020B0504020202020204" pitchFamily="34" charset="0"/>
              </a:rPr>
              <a:t>Tittel, tekst og bilde</a:t>
            </a:r>
            <a:endParaRPr lang="nb-NO" sz="1200" b="0" i="0">
              <a:solidFill>
                <a:schemeClr val="tx1"/>
              </a:solidFill>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F0302020204030204" pitchFamily="34" charset="0"/>
                <a:cs typeface="Arial Nova Light" panose="020F0302020204030204" pitchFamily="34" charset="0"/>
              </a:rPr>
              <a:t>Bruk kort og presis tittel. En tittel skal ikke overstige to linjer</a:t>
            </a:r>
          </a:p>
          <a:p>
            <a:pPr marL="171450" indent="-171450">
              <a:lnSpc>
                <a:spcPct val="100000"/>
              </a:lnSpc>
              <a:buFont typeface="Arial" panose="020B0604020202020204" pitchFamily="34" charset="0"/>
              <a:buChar char="•"/>
            </a:pPr>
            <a:endParaRPr lang="nb-NO" sz="1200" b="0" i="0">
              <a:solidFill>
                <a:schemeClr val="tx1"/>
              </a:solidFill>
              <a:latin typeface="Arial Nova Light" panose="020F0302020204030204" pitchFamily="34" charset="0"/>
              <a:cs typeface="Arial Nova Light" panose="020F0302020204030204" pitchFamily="34" charset="0"/>
            </a:endParaRPr>
          </a:p>
          <a:p>
            <a:pPr marL="171450" indent="-171450">
              <a:lnSpc>
                <a:spcPct val="100000"/>
              </a:lnSpc>
              <a:buFont typeface="Arial" panose="020B0604020202020204" pitchFamily="34" charset="0"/>
              <a:buChar char="•"/>
            </a:pPr>
            <a:r>
              <a:rPr lang="nb-NO" sz="1200" b="0" i="0">
                <a:solidFill>
                  <a:schemeClr val="tx1"/>
                </a:solidFill>
                <a:latin typeface="Arial Nova Light" panose="020F0302020204030204" pitchFamily="34" charset="0"/>
                <a:cs typeface="Arial Nova Light" panose="020F0302020204030204" pitchFamily="34" charset="0"/>
              </a:rPr>
              <a:t>Tekstfargen i Abelias presentasjoner er grønn, sort og hvit – følg malen</a:t>
            </a:r>
          </a:p>
          <a:p>
            <a:pPr marL="171450" indent="-171450">
              <a:lnSpc>
                <a:spcPct val="100000"/>
              </a:lnSpc>
              <a:buFont typeface="Arial" panose="020B0604020202020204" pitchFamily="34" charset="0"/>
              <a:buChar char="•"/>
            </a:pPr>
            <a:endParaRPr lang="nb-NO" sz="1200" b="0" i="0">
              <a:solidFill>
                <a:schemeClr val="tx1"/>
              </a:solidFill>
              <a:latin typeface="Arial Nova Light" panose="020F0302020204030204" pitchFamily="34" charset="0"/>
              <a:cs typeface="Arial Nova Light" panose="020F0302020204030204" pitchFamily="34" charset="0"/>
            </a:endParaRPr>
          </a:p>
          <a:p>
            <a:pPr marL="171450" indent="-171450">
              <a:lnSpc>
                <a:spcPct val="100000"/>
              </a:lnSpc>
              <a:buFont typeface="Arial" panose="020B0604020202020204" pitchFamily="34" charset="0"/>
              <a:buChar char="•"/>
            </a:pPr>
            <a:r>
              <a:rPr lang="nb-NO" sz="1200" b="0" i="0">
                <a:solidFill>
                  <a:schemeClr val="tx1"/>
                </a:solidFill>
                <a:latin typeface="Arial Nova Light" panose="020F0302020204030204" pitchFamily="34" charset="0"/>
                <a:cs typeface="Arial Nova Light" panose="020F0302020204030204" pitchFamily="34" charset="0"/>
              </a:rPr>
              <a:t>Sekundærfarger skal kun benyttes i figurer og ikoner. Fargene finner du som egendefinerte farger i figurfyll eller figuromriss</a:t>
            </a:r>
          </a:p>
          <a:p>
            <a:pPr marL="171450" indent="-171450">
              <a:lnSpc>
                <a:spcPct val="100000"/>
              </a:lnSpc>
              <a:buFont typeface="Arial" panose="020B0604020202020204" pitchFamily="34" charset="0"/>
              <a:buChar char="•"/>
            </a:pPr>
            <a:endParaRPr lang="nb-NO" sz="1200" b="0" i="0">
              <a:solidFill>
                <a:schemeClr val="tx1"/>
              </a:solidFill>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F0302020204030204" pitchFamily="34" charset="0"/>
                <a:cs typeface="Arial Nova Light" panose="020F0302020204030204" pitchFamily="34" charset="0"/>
              </a:rPr>
              <a:t>Skru av punktene i verktøylinjen om de ikke skal benyttes</a:t>
            </a:r>
          </a:p>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200" b="0" i="0">
              <a:solidFill>
                <a:schemeClr val="tx1"/>
              </a:solidFill>
              <a:latin typeface="Arial Nova Light" panose="020F0302020204030204" pitchFamily="34" charset="0"/>
              <a:cs typeface="Arial Nova Light" panose="020F0302020204030204" pitchFamily="34" charset="0"/>
            </a:endParaRPr>
          </a:p>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0" i="0">
                <a:solidFill>
                  <a:schemeClr val="tx1"/>
                </a:solidFill>
                <a:latin typeface="Arial Nova" panose="020B0504020202020204" pitchFamily="34" charset="0"/>
              </a:rPr>
              <a:t>Bilde</a:t>
            </a:r>
            <a:r>
              <a:rPr lang="nb-NO" sz="1200" b="0" i="0">
                <a:solidFill>
                  <a:schemeClr val="tx1"/>
                </a:solidFill>
                <a:latin typeface="Arial Nova Light" panose="020F0302020204030204" pitchFamily="34" charset="0"/>
                <a:cs typeface="Arial Nova Light" panose="020F0302020204030204" pitchFamily="34" charset="0"/>
              </a:rPr>
              <a:t> </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latin typeface="Arial Nova Light" panose="020F0302020204030204" pitchFamily="34" charset="0"/>
                <a:cs typeface="Arial Nova Light" panose="020F0302020204030204" pitchFamily="34" charset="0"/>
              </a:rPr>
              <a:t>Velg heldekkende bilde via «Sett inn» -&gt; «Bilde» </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b="0" i="0">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latin typeface="Arial Nova Light" panose="020F0302020204030204" pitchFamily="34" charset="0"/>
                <a:cs typeface="Arial Nova Light" panose="020F0302020204030204" pitchFamily="34" charset="0"/>
              </a:rPr>
              <a:t>Se at bildet er skarpt, unngå å trekke i rammene. Juster bildet med bildeverktøyet slik at det blir riktig</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b="0" i="0">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F0302020204030204" pitchFamily="34" charset="0"/>
                <a:cs typeface="Arial Nova Light" panose="020F0302020204030204" pitchFamily="34" charset="0"/>
              </a:rPr>
              <a:t>For å justere bildet trykk på «beskjær og fyll-knappen». Unngå å strekke bildet</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b="0" i="0">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latin typeface="Arial Nova Light" panose="020F0302020204030204" pitchFamily="34" charset="0"/>
                <a:cs typeface="Arial Nova Light" panose="020F0302020204030204" pitchFamily="34" charset="0"/>
              </a:rPr>
              <a:t>Bilderettigheter: Det er ikke lov til å kopiere/bruke bilder uten å ha klarert med fotograf/eier av bildet</a:t>
            </a:r>
          </a:p>
          <a:p>
            <a:pPr marL="171450" marR="0" lvl="0" indent="-171450" algn="l" defTabSz="914248"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sz="1200" b="0" i="0">
                <a:latin typeface="Arial Nova Light" panose="020F0302020204030204" pitchFamily="34" charset="0"/>
                <a:cs typeface="Arial Nova Light" panose="020F0302020204030204" pitchFamily="34" charset="0"/>
              </a:rPr>
              <a:t>Det skal ALLTID være «knute» over bildet i denne malen</a:t>
            </a:r>
          </a:p>
          <a:p>
            <a:pPr marL="0" marR="0" lvl="0" indent="0" algn="l" defTabSz="914248" rtl="0" eaLnBrk="1" fontAlgn="auto" latinLnBrk="0" hangingPunct="1">
              <a:lnSpc>
                <a:spcPct val="100000"/>
              </a:lnSpc>
              <a:spcBef>
                <a:spcPts val="1000"/>
              </a:spcBef>
              <a:spcAft>
                <a:spcPts val="0"/>
              </a:spcAft>
              <a:buClrTx/>
              <a:buSzTx/>
              <a:buFont typeface="Arial" panose="020B0604020202020204" pitchFamily="34" charset="0"/>
              <a:buNone/>
              <a:tabLst/>
              <a:defRPr/>
            </a:pPr>
            <a:endParaRPr lang="nb-NO" sz="1200" b="0" i="0">
              <a:latin typeface="Arial Nova Light" panose="020F0302020204030204" pitchFamily="34" charset="0"/>
              <a:cs typeface="Arial Nova Light" panose="020F0302020204030204" pitchFamily="34" charset="0"/>
            </a:endParaRPr>
          </a:p>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0" i="0">
                <a:solidFill>
                  <a:schemeClr val="tx1"/>
                </a:solidFill>
                <a:latin typeface="Arial Nova" panose="020B0504020202020204" pitchFamily="34" charset="0"/>
              </a:rPr>
              <a:t>Logo</a:t>
            </a:r>
            <a:r>
              <a:rPr lang="nb-NO" sz="1200" b="0" i="0">
                <a:solidFill>
                  <a:schemeClr val="tx1"/>
                </a:solidFill>
                <a:latin typeface="Arial Nova Light" panose="020F0302020204030204" pitchFamily="34" charset="0"/>
                <a:cs typeface="Arial Nova Light" panose="020F0302020204030204" pitchFamily="34" charset="0"/>
              </a:rPr>
              <a:t> </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latin typeface="Arial Nova Light" panose="020F0302020204030204" pitchFamily="34" charset="0"/>
                <a:cs typeface="Arial Nova Light" panose="020F0302020204030204" pitchFamily="34" charset="0"/>
              </a:rPr>
              <a:t>Bruk logovelgeren for å sette rett logo på bildet. Sort på lyst bilde og hvit for mørkt bilde</a:t>
            </a:r>
          </a:p>
          <a:p>
            <a:pPr marL="0" marR="0" lvl="0" indent="0" algn="l" defTabSz="914248" rtl="0" eaLnBrk="1" fontAlgn="auto" latinLnBrk="0" hangingPunct="1">
              <a:lnSpc>
                <a:spcPct val="100000"/>
              </a:lnSpc>
              <a:spcBef>
                <a:spcPts val="1000"/>
              </a:spcBef>
              <a:spcAft>
                <a:spcPts val="0"/>
              </a:spcAft>
              <a:buClrTx/>
              <a:buSzTx/>
              <a:buFont typeface="Arial" panose="020B0604020202020204" pitchFamily="34" charset="0"/>
              <a:buNone/>
              <a:tabLst/>
              <a:defRPr/>
            </a:pPr>
            <a:endParaRPr lang="nb-NO" sz="1200" b="0" i="0">
              <a:latin typeface="Arial Nova Light" panose="020F0302020204030204" pitchFamily="34" charset="0"/>
              <a:cs typeface="Arial Nova Light" panose="020F0302020204030204" pitchFamily="34" charset="0"/>
            </a:endParaRPr>
          </a:p>
          <a:p>
            <a:pPr marL="0" marR="0" lvl="0" indent="0" algn="l" defTabSz="914248" rtl="0" eaLnBrk="1" fontAlgn="auto" latinLnBrk="0" hangingPunct="1">
              <a:lnSpc>
                <a:spcPct val="100000"/>
              </a:lnSpc>
              <a:spcBef>
                <a:spcPts val="1000"/>
              </a:spcBef>
              <a:spcAft>
                <a:spcPts val="0"/>
              </a:spcAft>
              <a:buClrTx/>
              <a:buSzTx/>
              <a:buFont typeface="Arial" panose="020B0604020202020204" pitchFamily="34" charset="0"/>
              <a:buNone/>
              <a:tabLst/>
              <a:defRPr/>
            </a:pPr>
            <a:r>
              <a:rPr lang="nb-NO" sz="1200" b="0" i="0">
                <a:solidFill>
                  <a:schemeClr val="tx1"/>
                </a:solidFill>
                <a:latin typeface="Arial Nova Light" panose="020B0304020202020204" pitchFamily="34" charset="0"/>
              </a:rPr>
              <a:t>Se eventuelt etter alternativ mal</a:t>
            </a:r>
            <a:endParaRPr lang="nb-NO" sz="1200" b="0" i="0">
              <a:solidFill>
                <a:schemeClr val="tx1"/>
              </a:solidFill>
              <a:latin typeface="Arial Nova" panose="020B0504020202020204" pitchFamily="34" charset="0"/>
            </a:endParaRPr>
          </a:p>
          <a:p>
            <a:pPr marL="0" marR="0" lvl="0" indent="0" algn="l" defTabSz="914248" rtl="0" eaLnBrk="1" fontAlgn="auto" latinLnBrk="0" hangingPunct="1">
              <a:lnSpc>
                <a:spcPct val="108000"/>
              </a:lnSpc>
              <a:spcBef>
                <a:spcPts val="1000"/>
              </a:spcBef>
              <a:spcAft>
                <a:spcPts val="0"/>
              </a:spcAft>
              <a:buClrTx/>
              <a:buSzTx/>
              <a:buFont typeface="Arial" panose="020B0604020202020204" pitchFamily="34" charset="0"/>
              <a:buNone/>
              <a:tabLst/>
              <a:defRPr/>
            </a:pPr>
            <a:endParaRPr lang="nb-NO" sz="1200" b="0" i="0">
              <a:solidFill>
                <a:schemeClr val="tx1"/>
              </a:solidFill>
              <a:latin typeface="Arial Nova Light" panose="020F0302020204030204" pitchFamily="34" charset="0"/>
              <a:cs typeface="Arial Nova Light" panose="020F0302020204030204" pitchFamily="34" charset="0"/>
            </a:endParaRPr>
          </a:p>
        </p:txBody>
      </p:sp>
      <p:sp>
        <p:nvSpPr>
          <p:cNvPr id="5" name="Rektangel 4">
            <a:extLst>
              <a:ext uri="{FF2B5EF4-FFF2-40B4-BE49-F238E27FC236}">
                <a16:creationId xmlns:a16="http://schemas.microsoft.com/office/drawing/2014/main" id="{31F016BD-63D5-51E8-9BB6-03EA6590EAA7}"/>
              </a:ext>
            </a:extLst>
          </p:cNvPr>
          <p:cNvSpPr/>
          <p:nvPr userDrawn="1"/>
        </p:nvSpPr>
        <p:spPr>
          <a:xfrm>
            <a:off x="0" y="3878669"/>
            <a:ext cx="12192000" cy="298937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ekst 2">
            <a:extLst>
              <a:ext uri="{FF2B5EF4-FFF2-40B4-BE49-F238E27FC236}">
                <a16:creationId xmlns:a16="http://schemas.microsoft.com/office/drawing/2014/main" id="{966FA2CE-9FD7-BD98-4888-1E033530F527}"/>
              </a:ext>
            </a:extLst>
          </p:cNvPr>
          <p:cNvSpPr>
            <a:spLocks noGrp="1"/>
          </p:cNvSpPr>
          <p:nvPr>
            <p:ph type="body" sz="quarter" idx="18" hasCustomPrompt="1"/>
          </p:nvPr>
        </p:nvSpPr>
        <p:spPr>
          <a:xfrm>
            <a:off x="6102858" y="4419600"/>
            <a:ext cx="5410445" cy="1947276"/>
          </a:xfrm>
          <a:prstGeom prst="rect">
            <a:avLst/>
          </a:prstGeom>
        </p:spPr>
        <p:txBody>
          <a:bodyPr lIns="0" tIns="0" rIns="0" bIns="0"/>
          <a:lstStyle>
            <a:lvl1pPr marL="0" indent="0" algn="l">
              <a:lnSpc>
                <a:spcPct val="100000"/>
              </a:lnSpc>
              <a:spcBef>
                <a:spcPts val="1350"/>
              </a:spcBef>
              <a:spcAft>
                <a:spcPts val="0"/>
              </a:spcAft>
              <a:buClrTx/>
              <a:buFont typeface="Arial" panose="020B0604020202020204" pitchFamily="34" charset="0"/>
              <a:buNone/>
              <a:defRPr sz="1600" b="0" i="0" u="none" cap="none">
                <a:solidFill>
                  <a:schemeClr val="bg1"/>
                </a:solidFill>
                <a:latin typeface="Arial Nova Light" panose="020B0304020202020204" pitchFamily="34" charset="0"/>
              </a:defRPr>
            </a:lvl1pPr>
            <a:lvl2pPr marL="685685" indent="-228562" algn="l">
              <a:lnSpc>
                <a:spcPct val="100000"/>
              </a:lnSpc>
              <a:spcBef>
                <a:spcPts val="500"/>
              </a:spcBef>
              <a:spcAft>
                <a:spcPts val="0"/>
              </a:spcAft>
              <a:buClrTx/>
              <a:buFont typeface="Arial" panose="020B0604020202020204" pitchFamily="34" charset="0"/>
              <a:buChar char="-"/>
              <a:defRPr sz="1950" b="0" i="0" u="none" cap="none">
                <a:solidFill>
                  <a:schemeClr val="tx1"/>
                </a:solidFill>
                <a:latin typeface="+mn-lt"/>
              </a:defRPr>
            </a:lvl2pPr>
            <a:lvl3pPr marL="1142809" indent="-228562" algn="l">
              <a:lnSpc>
                <a:spcPct val="100000"/>
              </a:lnSpc>
              <a:spcBef>
                <a:spcPts val="500"/>
              </a:spcBef>
              <a:spcAft>
                <a:spcPts val="0"/>
              </a:spcAft>
              <a:buClrTx/>
              <a:buFont typeface="Arial" panose="020B0604020202020204" pitchFamily="34" charset="0"/>
              <a:buChar char="•"/>
              <a:defRPr sz="1800" b="0" i="0" u="none" cap="none">
                <a:solidFill>
                  <a:schemeClr val="tx1"/>
                </a:solidFill>
                <a:latin typeface="+mn-lt"/>
              </a:defRPr>
            </a:lvl3pPr>
            <a:lvl4pPr marL="1599933" indent="-228562" algn="l">
              <a:lnSpc>
                <a:spcPct val="100000"/>
              </a:lnSpc>
              <a:spcBef>
                <a:spcPts val="500"/>
              </a:spcBef>
              <a:spcAft>
                <a:spcPts val="0"/>
              </a:spcAft>
              <a:buClrTx/>
              <a:buFont typeface="Arial" panose="020B0604020202020204" pitchFamily="34" charset="0"/>
              <a:buChar char="•"/>
              <a:defRPr sz="1650" b="0" i="0" u="none" cap="none">
                <a:solidFill>
                  <a:schemeClr val="tx1"/>
                </a:solidFill>
                <a:latin typeface="+mn-lt"/>
              </a:defRPr>
            </a:lvl4pPr>
            <a:lvl5pPr marL="2057057" indent="-228562" algn="l">
              <a:lnSpc>
                <a:spcPct val="100000"/>
              </a:lnSpc>
              <a:spcBef>
                <a:spcPts val="500"/>
              </a:spcBef>
              <a:spcAft>
                <a:spcPts val="0"/>
              </a:spcAft>
              <a:buClrTx/>
              <a:buFont typeface="Arial" panose="020B0604020202020204" pitchFamily="34" charset="0"/>
              <a:buChar char="•"/>
              <a:defRPr sz="1500" b="0" i="0" u="none" cap="none">
                <a:solidFill>
                  <a:schemeClr val="tx1"/>
                </a:solidFill>
                <a:latin typeface="+mn-lt"/>
              </a:defRPr>
            </a:lvl5pPr>
          </a:lstStyle>
          <a:p>
            <a:pPr lvl="0"/>
            <a:r>
              <a:rPr lang="nb-NO"/>
              <a:t>Klikk for å skrive tekst i malen</a:t>
            </a:r>
          </a:p>
        </p:txBody>
      </p:sp>
      <p:sp>
        <p:nvSpPr>
          <p:cNvPr id="8" name="Tittel 1">
            <a:extLst>
              <a:ext uri="{FF2B5EF4-FFF2-40B4-BE49-F238E27FC236}">
                <a16:creationId xmlns:a16="http://schemas.microsoft.com/office/drawing/2014/main" id="{52165F30-EDA6-36A2-43C4-839CCD67A063}"/>
              </a:ext>
            </a:extLst>
          </p:cNvPr>
          <p:cNvSpPr txBox="1">
            <a:spLocks/>
          </p:cNvSpPr>
          <p:nvPr userDrawn="1"/>
        </p:nvSpPr>
        <p:spPr>
          <a:xfrm>
            <a:off x="678697" y="4412552"/>
            <a:ext cx="5209210" cy="1896692"/>
          </a:xfrm>
          <a:prstGeom prst="rect">
            <a:avLst/>
          </a:prstGeom>
        </p:spPr>
        <p:txBody>
          <a:bodyPr vert="horz" wrap="square" lIns="0" tIns="0" rIns="0" bIns="0" rtlCol="0" anchor="t">
            <a:noAutofit/>
          </a:bodyPr>
          <a:lstStyle>
            <a:lvl1pPr marL="0" indent="0" algn="l" defTabSz="914248" rtl="0" eaLnBrk="1" latinLnBrk="0" hangingPunct="1">
              <a:lnSpc>
                <a:spcPct val="100000"/>
              </a:lnSpc>
              <a:spcBef>
                <a:spcPct val="0"/>
              </a:spcBef>
              <a:buFont typeface="Arial" panose="020B0604020202020204" pitchFamily="34" charset="0"/>
              <a:buNone/>
              <a:defRPr sz="2800" b="0" i="0" kern="1200">
                <a:solidFill>
                  <a:schemeClr val="bg1"/>
                </a:solidFill>
                <a:latin typeface="Arial Nova Light" panose="020B0304020202020204" pitchFamily="34" charset="0"/>
                <a:ea typeface="+mj-ea"/>
                <a:cs typeface="+mj-cs"/>
              </a:defRPr>
            </a:lvl1pPr>
          </a:lstStyle>
          <a:p>
            <a:r>
              <a:rPr lang="nb-NO"/>
              <a:t>Klikk for å redigere tittelstil</a:t>
            </a:r>
          </a:p>
        </p:txBody>
      </p:sp>
      <p:sp>
        <p:nvSpPr>
          <p:cNvPr id="16" name="Text Placeholder 9">
            <a:extLst>
              <a:ext uri="{FF2B5EF4-FFF2-40B4-BE49-F238E27FC236}">
                <a16:creationId xmlns:a16="http://schemas.microsoft.com/office/drawing/2014/main" id="{F79C5D13-D585-A850-329E-0ED41CCE9662}"/>
              </a:ext>
            </a:extLst>
          </p:cNvPr>
          <p:cNvSpPr>
            <a:spLocks noGrp="1"/>
          </p:cNvSpPr>
          <p:nvPr>
            <p:ph type="body" sz="quarter" idx="31" hasCustomPrompt="1"/>
          </p:nvPr>
        </p:nvSpPr>
        <p:spPr>
          <a:xfrm>
            <a:off x="10837599" y="286872"/>
            <a:ext cx="866524" cy="265214"/>
          </a:xfrm>
          <a:prstGeom prst="rect">
            <a:avLst/>
          </a:prstGeo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200" b="0" i="0" u="none" cap="none">
                <a:solidFill>
                  <a:schemeClr val="lt1"/>
                </a:solidFill>
                <a:latin typeface="+mn-lt"/>
              </a:defRPr>
            </a:lvl1pPr>
          </a:lstStyle>
          <a:p>
            <a:pPr lvl="0"/>
            <a:r>
              <a:rPr lang="nb-NO"/>
              <a:t>                                   </a:t>
            </a:r>
          </a:p>
        </p:txBody>
      </p:sp>
      <p:sp>
        <p:nvSpPr>
          <p:cNvPr id="17" name="logo_hvit" hidden="1">
            <a:extLst>
              <a:ext uri="{FF2B5EF4-FFF2-40B4-BE49-F238E27FC236}">
                <a16:creationId xmlns:a16="http://schemas.microsoft.com/office/drawing/2014/main" id="{3905CDB6-FB9F-F080-2FD8-E5E3E6FC00F9}"/>
              </a:ext>
            </a:extLst>
          </p:cNvPr>
          <p:cNvSpPr>
            <a:spLocks noGrp="1"/>
          </p:cNvSpPr>
          <p:nvPr>
            <p:ph type="body" sz="quarter" idx="32" hasCustomPrompt="1"/>
          </p:nvPr>
        </p:nvSpPr>
        <p:spPr>
          <a:xfrm>
            <a:off x="10837599" y="286872"/>
            <a:ext cx="866524" cy="265214"/>
          </a:xfrm>
          <a:prstGeom prst="rect">
            <a:avLst/>
          </a:prstGeo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200" b="0" i="0" u="none" cap="none">
                <a:solidFill>
                  <a:schemeClr val="lt1"/>
                </a:solidFill>
                <a:latin typeface="+mn-lt"/>
              </a:defRPr>
            </a:lvl1pPr>
          </a:lstStyle>
          <a:p>
            <a:pPr lvl="0"/>
            <a:r>
              <a:rPr lang="nb-NO"/>
              <a:t>                                   </a:t>
            </a:r>
          </a:p>
        </p:txBody>
      </p:sp>
      <p:sp>
        <p:nvSpPr>
          <p:cNvPr id="19" name="logo_blaa" hidden="1">
            <a:extLst>
              <a:ext uri="{FF2B5EF4-FFF2-40B4-BE49-F238E27FC236}">
                <a16:creationId xmlns:a16="http://schemas.microsoft.com/office/drawing/2014/main" id="{E2401D69-0FDE-21E0-EB18-9A38691FF180}"/>
              </a:ext>
            </a:extLst>
          </p:cNvPr>
          <p:cNvSpPr>
            <a:spLocks noGrp="1"/>
          </p:cNvSpPr>
          <p:nvPr>
            <p:ph type="body" sz="quarter" idx="33" hasCustomPrompt="1"/>
          </p:nvPr>
        </p:nvSpPr>
        <p:spPr>
          <a:xfrm>
            <a:off x="10837599" y="286872"/>
            <a:ext cx="866524" cy="265214"/>
          </a:xfrm>
          <a:prstGeom prst="rect">
            <a:avLst/>
          </a:prstGeom>
          <a:blipFill dpi="0"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200" b="0" i="0" u="none" cap="none">
                <a:solidFill>
                  <a:schemeClr val="lt1"/>
                </a:solidFill>
                <a:latin typeface="+mn-lt"/>
              </a:defRPr>
            </a:lvl1pPr>
          </a:lstStyle>
          <a:p>
            <a:pPr lvl="0"/>
            <a:r>
              <a:rPr lang="nb-NO"/>
              <a:t>                                   </a:t>
            </a:r>
          </a:p>
        </p:txBody>
      </p:sp>
    </p:spTree>
    <p:extLst>
      <p:ext uri="{BB962C8B-B14F-4D97-AF65-F5344CB8AC3E}">
        <p14:creationId xmlns:p14="http://schemas.microsoft.com/office/powerpoint/2010/main" val="85666125"/>
      </p:ext>
    </p:extLst>
  </p:cSld>
  <p:clrMapOvr>
    <a:masterClrMapping/>
  </p:clrMapOvr>
  <p:extLst>
    <p:ext uri="{DCECCB84-F9BA-43D5-87BE-67443E8EF086}">
      <p15:sldGuideLst xmlns:p15="http://schemas.microsoft.com/office/powerpoint/2012/main">
        <p15:guide id="1" pos="733" userDrawn="1">
          <p15:clr>
            <a:srgbClr val="FBAE40"/>
          </p15:clr>
        </p15:guide>
        <p15:guide id="2" orient="horz" pos="2205"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Egendefinert oppsett">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7BBCC2D4-2240-51EB-5DD6-6AD6DAF5FE59}"/>
              </a:ext>
            </a:extLst>
          </p:cNvPr>
          <p:cNvSpPr/>
          <p:nvPr userDrawn="1"/>
        </p:nvSpPr>
        <p:spPr>
          <a:xfrm>
            <a:off x="0" y="0"/>
            <a:ext cx="7751763" cy="6858000"/>
          </a:xfrm>
          <a:prstGeom prst="rect">
            <a:avLst/>
          </a:prstGeom>
          <a:solidFill>
            <a:srgbClr val="EC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rgbClr val="ECF6F6"/>
              </a:solidFill>
            </a:endParaRPr>
          </a:p>
        </p:txBody>
      </p:sp>
      <p:sp>
        <p:nvSpPr>
          <p:cNvPr id="3" name="Plassholder for dato 2">
            <a:extLst>
              <a:ext uri="{FF2B5EF4-FFF2-40B4-BE49-F238E27FC236}">
                <a16:creationId xmlns:a16="http://schemas.microsoft.com/office/drawing/2014/main" id="{E79082AF-3F75-D761-BFCE-13941420FBAC}"/>
              </a:ext>
            </a:extLst>
          </p:cNvPr>
          <p:cNvSpPr>
            <a:spLocks noGrp="1"/>
          </p:cNvSpPr>
          <p:nvPr>
            <p:ph type="dt" sz="half" idx="10"/>
          </p:nvPr>
        </p:nvSpPr>
        <p:spPr/>
        <p:txBody>
          <a:bodyPr/>
          <a:lstStyle/>
          <a:p>
            <a:fld id="{B868F7B0-5244-6349-93BD-E7C76169E441}" type="datetime1">
              <a:rPr lang="nb-NO" smtClean="0"/>
              <a:t>18.10.2023</a:t>
            </a:fld>
            <a:endParaRPr lang="nb-NO"/>
          </a:p>
        </p:txBody>
      </p:sp>
      <p:sp>
        <p:nvSpPr>
          <p:cNvPr id="7" name="Tittel 1">
            <a:extLst>
              <a:ext uri="{FF2B5EF4-FFF2-40B4-BE49-F238E27FC236}">
                <a16:creationId xmlns:a16="http://schemas.microsoft.com/office/drawing/2014/main" id="{4ABA2FF9-8D28-48EB-8D6C-1836DBCECAA8}"/>
              </a:ext>
            </a:extLst>
          </p:cNvPr>
          <p:cNvSpPr>
            <a:spLocks noGrp="1"/>
          </p:cNvSpPr>
          <p:nvPr>
            <p:ph type="title" hasCustomPrompt="1"/>
          </p:nvPr>
        </p:nvSpPr>
        <p:spPr>
          <a:xfrm>
            <a:off x="2172802" y="848356"/>
            <a:ext cx="5267877" cy="438581"/>
          </a:xfrm>
        </p:spPr>
        <p:txBody>
          <a:bodyPr wrap="square" lIns="0" tIns="0" rIns="0" bIns="0" anchor="t">
            <a:noAutofit/>
          </a:bodyPr>
          <a:lstStyle>
            <a:lvl1pPr>
              <a:lnSpc>
                <a:spcPct val="100000"/>
              </a:lnSpc>
              <a:defRPr sz="4200" b="0" i="0">
                <a:solidFill>
                  <a:schemeClr val="tx2"/>
                </a:solidFill>
                <a:latin typeface="Arial Nova Light" panose="020B0304020202020204" pitchFamily="34" charset="0"/>
              </a:defRPr>
            </a:lvl1pPr>
          </a:lstStyle>
          <a:p>
            <a:r>
              <a:rPr lang="nb-NO"/>
              <a:t>TEKST</a:t>
            </a:r>
          </a:p>
        </p:txBody>
      </p:sp>
      <p:sp>
        <p:nvSpPr>
          <p:cNvPr id="18" name="Plassholder for bilde 2">
            <a:extLst>
              <a:ext uri="{FF2B5EF4-FFF2-40B4-BE49-F238E27FC236}">
                <a16:creationId xmlns:a16="http://schemas.microsoft.com/office/drawing/2014/main" id="{AD213379-3512-2D4D-9934-9A988F1C875C}"/>
              </a:ext>
            </a:extLst>
          </p:cNvPr>
          <p:cNvSpPr>
            <a:spLocks noGrp="1"/>
          </p:cNvSpPr>
          <p:nvPr>
            <p:ph type="pic" sz="quarter" idx="15" hasCustomPrompt="1"/>
          </p:nvPr>
        </p:nvSpPr>
        <p:spPr>
          <a:xfrm>
            <a:off x="7747000" y="0"/>
            <a:ext cx="4445000" cy="6857999"/>
          </a:xfrm>
          <a:solidFill>
            <a:schemeClr val="tx1">
              <a:lumMod val="10000"/>
              <a:lumOff val="90000"/>
            </a:schemeClr>
          </a:solidFill>
        </p:spPr>
        <p:txBody>
          <a:bodyPr>
            <a:normAutofit/>
          </a:bodyPr>
          <a:lstStyle>
            <a:lvl1pPr marL="0" marR="0" indent="0" algn="l" defTabSz="914248" rtl="0" eaLnBrk="1" fontAlgn="auto" latinLnBrk="0" hangingPunct="1">
              <a:lnSpc>
                <a:spcPct val="108000"/>
              </a:lnSpc>
              <a:spcBef>
                <a:spcPts val="1000"/>
              </a:spcBef>
              <a:spcAft>
                <a:spcPts val="0"/>
              </a:spcAft>
              <a:buClrTx/>
              <a:buSzTx/>
              <a:buFont typeface="Arial" panose="020B0604020202020204" pitchFamily="34" charset="0"/>
              <a:buNone/>
              <a:tabLst/>
              <a:defRPr sz="1350" b="0" i="0">
                <a:solidFill>
                  <a:schemeClr val="tx1">
                    <a:lumMod val="75000"/>
                    <a:lumOff val="25000"/>
                  </a:schemeClr>
                </a:solidFill>
                <a:latin typeface="Arial Nova Light" panose="020B0304020202020204" pitchFamily="34" charset="0"/>
              </a:defRPr>
            </a:lvl1pPr>
          </a:lstStyle>
          <a:p>
            <a:pPr marL="0" marR="0" lvl="0" indent="0" algn="l" defTabSz="914248" rtl="0" eaLnBrk="1" fontAlgn="auto" latinLnBrk="0" hangingPunct="1">
              <a:lnSpc>
                <a:spcPct val="108000"/>
              </a:lnSpc>
              <a:spcBef>
                <a:spcPts val="1000"/>
              </a:spcBef>
              <a:spcAft>
                <a:spcPts val="0"/>
              </a:spcAft>
              <a:buClrTx/>
              <a:buSzTx/>
              <a:buFont typeface="Arial" panose="020B0604020202020204" pitchFamily="34" charset="0"/>
              <a:buNone/>
              <a:tabLst/>
              <a:defRPr/>
            </a:pPr>
            <a:r>
              <a:rPr lang="nb-NO" sz="1350"/>
              <a:t>Velg heldekkende bilde via «Sett inn» - «Bilde»   NB! Husk riktig valg av logo-farge</a:t>
            </a:r>
          </a:p>
        </p:txBody>
      </p:sp>
      <p:sp>
        <p:nvSpPr>
          <p:cNvPr id="4" name="Rektangel 3">
            <a:extLst>
              <a:ext uri="{FF2B5EF4-FFF2-40B4-BE49-F238E27FC236}">
                <a16:creationId xmlns:a16="http://schemas.microsoft.com/office/drawing/2014/main" id="{802E692B-ED53-2371-6F93-E4F631068493}"/>
              </a:ext>
            </a:extLst>
          </p:cNvPr>
          <p:cNvSpPr/>
          <p:nvPr userDrawn="1"/>
        </p:nvSpPr>
        <p:spPr>
          <a:xfrm>
            <a:off x="12406951" y="21773"/>
            <a:ext cx="4248192" cy="6457858"/>
          </a:xfrm>
          <a:prstGeom prst="rect">
            <a:avLst/>
          </a:prstGeom>
        </p:spPr>
        <p:txBody>
          <a:bodyPr wrap="square" anchor="t">
            <a:spAutoFit/>
          </a:bodyPr>
          <a:lstStyle/>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0" i="0">
                <a:solidFill>
                  <a:schemeClr val="tx1"/>
                </a:solidFill>
                <a:latin typeface="Arial Nova" panose="020B0504020202020204" pitchFamily="34" charset="0"/>
              </a:rPr>
              <a:t>Tittel, tekst og bilde</a:t>
            </a:r>
            <a:endParaRPr lang="nb-NO" sz="1200" b="0" i="0">
              <a:solidFill>
                <a:schemeClr val="tx1"/>
              </a:solidFill>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F0302020204030204" pitchFamily="34" charset="0"/>
                <a:cs typeface="Arial Nova Light" panose="020F0302020204030204" pitchFamily="34" charset="0"/>
              </a:rPr>
              <a:t>Bruk kort og presis tittel. En tittel skal ikke overstige to linjer</a:t>
            </a:r>
          </a:p>
          <a:p>
            <a:pPr marL="171450" indent="-171450">
              <a:lnSpc>
                <a:spcPct val="100000"/>
              </a:lnSpc>
              <a:buFont typeface="Arial" panose="020B0604020202020204" pitchFamily="34" charset="0"/>
              <a:buChar char="•"/>
            </a:pPr>
            <a:endParaRPr lang="nb-NO" sz="1200" b="0" i="0">
              <a:solidFill>
                <a:schemeClr val="tx1"/>
              </a:solidFill>
              <a:latin typeface="Arial Nova Light" panose="020F0302020204030204" pitchFamily="34" charset="0"/>
              <a:cs typeface="Arial Nova Light" panose="020F0302020204030204" pitchFamily="34" charset="0"/>
            </a:endParaRPr>
          </a:p>
          <a:p>
            <a:pPr marL="171450" indent="-171450">
              <a:lnSpc>
                <a:spcPct val="100000"/>
              </a:lnSpc>
              <a:buFont typeface="Arial" panose="020B0604020202020204" pitchFamily="34" charset="0"/>
              <a:buChar char="•"/>
            </a:pPr>
            <a:r>
              <a:rPr lang="nb-NO" sz="1200" b="0" i="0">
                <a:solidFill>
                  <a:schemeClr val="tx1"/>
                </a:solidFill>
                <a:latin typeface="Arial Nova Light" panose="020F0302020204030204" pitchFamily="34" charset="0"/>
                <a:cs typeface="Arial Nova Light" panose="020F0302020204030204" pitchFamily="34" charset="0"/>
              </a:rPr>
              <a:t>Tekstfargen i Abelias presentasjoner er grønn, sort og hvit – følg malen</a:t>
            </a:r>
          </a:p>
          <a:p>
            <a:pPr marL="171450" indent="-171450">
              <a:lnSpc>
                <a:spcPct val="100000"/>
              </a:lnSpc>
              <a:buFont typeface="Arial" panose="020B0604020202020204" pitchFamily="34" charset="0"/>
              <a:buChar char="•"/>
            </a:pPr>
            <a:endParaRPr lang="nb-NO" sz="1200" b="0" i="0">
              <a:solidFill>
                <a:schemeClr val="tx1"/>
              </a:solidFill>
              <a:latin typeface="Arial Nova Light" panose="020F0302020204030204" pitchFamily="34" charset="0"/>
              <a:cs typeface="Arial Nova Light" panose="020F0302020204030204" pitchFamily="34" charset="0"/>
            </a:endParaRPr>
          </a:p>
          <a:p>
            <a:pPr marL="171450" indent="-171450">
              <a:lnSpc>
                <a:spcPct val="100000"/>
              </a:lnSpc>
              <a:buFont typeface="Arial" panose="020B0604020202020204" pitchFamily="34" charset="0"/>
              <a:buChar char="•"/>
            </a:pPr>
            <a:r>
              <a:rPr lang="nb-NO" sz="1200" b="0" i="0">
                <a:solidFill>
                  <a:schemeClr val="tx1"/>
                </a:solidFill>
                <a:latin typeface="Arial Nova Light" panose="020F0302020204030204" pitchFamily="34" charset="0"/>
                <a:cs typeface="Arial Nova Light" panose="020F0302020204030204" pitchFamily="34" charset="0"/>
              </a:rPr>
              <a:t>Sekundærfarger skal kun benyttes i figurer og ikoner. Fargene finner du som egendefinerte farger i figurfyll eller figuromriss</a:t>
            </a:r>
          </a:p>
          <a:p>
            <a:pPr marL="171450" indent="-171450">
              <a:lnSpc>
                <a:spcPct val="100000"/>
              </a:lnSpc>
              <a:buFont typeface="Arial" panose="020B0604020202020204" pitchFamily="34" charset="0"/>
              <a:buChar char="•"/>
            </a:pPr>
            <a:endParaRPr lang="nb-NO" sz="1200" b="0" i="0">
              <a:solidFill>
                <a:schemeClr val="tx1"/>
              </a:solidFill>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F0302020204030204" pitchFamily="34" charset="0"/>
                <a:cs typeface="Arial Nova Light" panose="020F0302020204030204" pitchFamily="34" charset="0"/>
              </a:rPr>
              <a:t>Skru av punktene i verktøylinjen om de ikke skal benyttes</a:t>
            </a:r>
          </a:p>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200" b="0" i="0">
              <a:solidFill>
                <a:schemeClr val="tx1"/>
              </a:solidFill>
              <a:latin typeface="Arial Nova Light" panose="020F0302020204030204" pitchFamily="34" charset="0"/>
              <a:cs typeface="Arial Nova Light" panose="020F0302020204030204" pitchFamily="34" charset="0"/>
            </a:endParaRPr>
          </a:p>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0" i="0">
                <a:solidFill>
                  <a:schemeClr val="tx1"/>
                </a:solidFill>
                <a:latin typeface="Arial Nova" panose="020B0504020202020204" pitchFamily="34" charset="0"/>
              </a:rPr>
              <a:t>Bilde</a:t>
            </a:r>
            <a:r>
              <a:rPr lang="nb-NO" sz="1200" b="0" i="0">
                <a:solidFill>
                  <a:schemeClr val="tx1"/>
                </a:solidFill>
                <a:latin typeface="Arial Nova Light" panose="020F0302020204030204" pitchFamily="34" charset="0"/>
                <a:cs typeface="Arial Nova Light" panose="020F0302020204030204" pitchFamily="34" charset="0"/>
              </a:rPr>
              <a:t> </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latin typeface="Arial Nova Light" panose="020F0302020204030204" pitchFamily="34" charset="0"/>
                <a:cs typeface="Arial Nova Light" panose="020F0302020204030204" pitchFamily="34" charset="0"/>
              </a:rPr>
              <a:t>Velg heldekkende bilde via «Sett inn» -&gt; «Bilde» </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b="0" i="0">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latin typeface="Arial Nova Light" panose="020F0302020204030204" pitchFamily="34" charset="0"/>
                <a:cs typeface="Arial Nova Light" panose="020F0302020204030204" pitchFamily="34" charset="0"/>
              </a:rPr>
              <a:t>Se at bildet er skarpt, unngå å trekke i rammene. Juster bildet med bildeverktøyet slik at det blir riktig</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b="0" i="0">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F0302020204030204" pitchFamily="34" charset="0"/>
                <a:cs typeface="Arial Nova Light" panose="020F0302020204030204" pitchFamily="34" charset="0"/>
              </a:rPr>
              <a:t>For å justere bildet trykk på «beskjær og fyll-knappen». Unngå å strekke bildet</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b="0" i="0">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latin typeface="Arial Nova Light" panose="020F0302020204030204" pitchFamily="34" charset="0"/>
                <a:cs typeface="Arial Nova Light" panose="020F0302020204030204" pitchFamily="34" charset="0"/>
              </a:rPr>
              <a:t>Bilderettigheter: Det er ikke lov til å kopiere/bruke bilder uten å ha klarert med fotograf/eier av bildet</a:t>
            </a:r>
          </a:p>
          <a:p>
            <a:pPr marL="171450" marR="0" lvl="0" indent="-171450" algn="l" defTabSz="914248"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sz="1200" b="0" i="0">
                <a:latin typeface="Arial Nova Light" panose="020F0302020204030204" pitchFamily="34" charset="0"/>
                <a:cs typeface="Arial Nova Light" panose="020F0302020204030204" pitchFamily="34" charset="0"/>
              </a:rPr>
              <a:t>Det skal ALLTID være «knute» over bildet i denne malen</a:t>
            </a:r>
          </a:p>
          <a:p>
            <a:pPr marL="0" marR="0" lvl="0" indent="0" algn="l" defTabSz="914248" rtl="0" eaLnBrk="1" fontAlgn="auto" latinLnBrk="0" hangingPunct="1">
              <a:lnSpc>
                <a:spcPct val="100000"/>
              </a:lnSpc>
              <a:spcBef>
                <a:spcPts val="1000"/>
              </a:spcBef>
              <a:spcAft>
                <a:spcPts val="0"/>
              </a:spcAft>
              <a:buClrTx/>
              <a:buSzTx/>
              <a:buFont typeface="Arial" panose="020B0604020202020204" pitchFamily="34" charset="0"/>
              <a:buNone/>
              <a:tabLst/>
              <a:defRPr/>
            </a:pPr>
            <a:endParaRPr lang="nb-NO" sz="1200" b="0" i="0">
              <a:latin typeface="Arial Nova Light" panose="020F0302020204030204" pitchFamily="34" charset="0"/>
              <a:cs typeface="Arial Nova Light" panose="020F0302020204030204" pitchFamily="34" charset="0"/>
            </a:endParaRPr>
          </a:p>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0" i="0">
                <a:solidFill>
                  <a:schemeClr val="tx1"/>
                </a:solidFill>
                <a:latin typeface="Arial Nova" panose="020B0504020202020204" pitchFamily="34" charset="0"/>
              </a:rPr>
              <a:t>Logo</a:t>
            </a:r>
            <a:r>
              <a:rPr lang="nb-NO" sz="1200" b="0" i="0">
                <a:solidFill>
                  <a:schemeClr val="tx1"/>
                </a:solidFill>
                <a:latin typeface="Arial Nova Light" panose="020F0302020204030204" pitchFamily="34" charset="0"/>
                <a:cs typeface="Arial Nova Light" panose="020F0302020204030204" pitchFamily="34" charset="0"/>
              </a:rPr>
              <a:t> </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latin typeface="Arial Nova Light" panose="020F0302020204030204" pitchFamily="34" charset="0"/>
                <a:cs typeface="Arial Nova Light" panose="020F0302020204030204" pitchFamily="34" charset="0"/>
              </a:rPr>
              <a:t>Bruk logovelgeren for å sette rett logo på bildet. Sort på lyst bilde og hvit for mørkt bilde</a:t>
            </a:r>
          </a:p>
          <a:p>
            <a:pPr marL="0" marR="0" lvl="0" indent="0" algn="l" defTabSz="914248" rtl="0" eaLnBrk="1" fontAlgn="auto" latinLnBrk="0" hangingPunct="1">
              <a:lnSpc>
                <a:spcPct val="100000"/>
              </a:lnSpc>
              <a:spcBef>
                <a:spcPts val="1000"/>
              </a:spcBef>
              <a:spcAft>
                <a:spcPts val="0"/>
              </a:spcAft>
              <a:buClrTx/>
              <a:buSzTx/>
              <a:buFont typeface="Arial" panose="020B0604020202020204" pitchFamily="34" charset="0"/>
              <a:buNone/>
              <a:tabLst/>
              <a:defRPr/>
            </a:pPr>
            <a:endParaRPr lang="nb-NO" sz="1200" b="0" i="0">
              <a:latin typeface="Arial Nova Light" panose="020F0302020204030204" pitchFamily="34" charset="0"/>
              <a:cs typeface="Arial Nova Light" panose="020F0302020204030204" pitchFamily="34" charset="0"/>
            </a:endParaRPr>
          </a:p>
          <a:p>
            <a:pPr marL="0" marR="0" lvl="0" indent="0" algn="l" defTabSz="914248" rtl="0" eaLnBrk="1" fontAlgn="auto" latinLnBrk="0" hangingPunct="1">
              <a:lnSpc>
                <a:spcPct val="100000"/>
              </a:lnSpc>
              <a:spcBef>
                <a:spcPts val="1000"/>
              </a:spcBef>
              <a:spcAft>
                <a:spcPts val="0"/>
              </a:spcAft>
              <a:buClrTx/>
              <a:buSzTx/>
              <a:buFont typeface="Arial" panose="020B0604020202020204" pitchFamily="34" charset="0"/>
              <a:buNone/>
              <a:tabLst/>
              <a:defRPr/>
            </a:pPr>
            <a:r>
              <a:rPr lang="nb-NO" sz="1200" b="0" i="0">
                <a:solidFill>
                  <a:schemeClr val="tx1"/>
                </a:solidFill>
                <a:latin typeface="Arial Nova Light" panose="020B0304020202020204" pitchFamily="34" charset="0"/>
              </a:rPr>
              <a:t>Se eventuelt etter alternativ mal</a:t>
            </a:r>
            <a:endParaRPr lang="nb-NO" sz="1200" b="0" i="0">
              <a:solidFill>
                <a:schemeClr val="tx1"/>
              </a:solidFill>
              <a:latin typeface="Arial Nova" panose="020B0504020202020204" pitchFamily="34" charset="0"/>
            </a:endParaRPr>
          </a:p>
          <a:p>
            <a:pPr marL="0" marR="0" lvl="0" indent="0" algn="l" defTabSz="914248" rtl="0" eaLnBrk="1" fontAlgn="auto" latinLnBrk="0" hangingPunct="1">
              <a:lnSpc>
                <a:spcPct val="108000"/>
              </a:lnSpc>
              <a:spcBef>
                <a:spcPts val="1000"/>
              </a:spcBef>
              <a:spcAft>
                <a:spcPts val="0"/>
              </a:spcAft>
              <a:buClrTx/>
              <a:buSzTx/>
              <a:buFont typeface="Arial" panose="020B0604020202020204" pitchFamily="34" charset="0"/>
              <a:buNone/>
              <a:tabLst/>
              <a:defRPr/>
            </a:pPr>
            <a:endParaRPr lang="nb-NO" sz="1200" b="0" i="0">
              <a:solidFill>
                <a:schemeClr val="tx1"/>
              </a:solidFill>
              <a:latin typeface="Arial Nova Light" panose="020F0302020204030204" pitchFamily="34" charset="0"/>
              <a:cs typeface="Arial Nova Light" panose="020F0302020204030204" pitchFamily="34" charset="0"/>
            </a:endParaRPr>
          </a:p>
        </p:txBody>
      </p:sp>
      <p:sp>
        <p:nvSpPr>
          <p:cNvPr id="15" name="Plassholder for tekst 4">
            <a:extLst>
              <a:ext uri="{FF2B5EF4-FFF2-40B4-BE49-F238E27FC236}">
                <a16:creationId xmlns:a16="http://schemas.microsoft.com/office/drawing/2014/main" id="{A9A4D00C-FF44-EEB6-C211-42C62F97EC7E}"/>
              </a:ext>
            </a:extLst>
          </p:cNvPr>
          <p:cNvSpPr>
            <a:spLocks noGrp="1"/>
          </p:cNvSpPr>
          <p:nvPr>
            <p:ph type="body" sz="quarter" idx="29" hasCustomPrompt="1"/>
          </p:nvPr>
        </p:nvSpPr>
        <p:spPr>
          <a:xfrm>
            <a:off x="563226" y="2218111"/>
            <a:ext cx="935038" cy="406238"/>
          </a:xfrm>
          <a:prstGeom prst="rect">
            <a:avLst/>
          </a:prstGeom>
        </p:spPr>
        <p:txBody>
          <a:bodyPr lIns="0" tIns="0" rIns="0" bIns="0" anchor="ctr">
            <a:noAutofit/>
          </a:bodyPr>
          <a:lstStyle>
            <a:lvl1pPr marL="0" indent="0" algn="r">
              <a:lnSpc>
                <a:spcPct val="100000"/>
              </a:lnSpc>
              <a:spcBef>
                <a:spcPts val="0"/>
              </a:spcBef>
              <a:spcAft>
                <a:spcPts val="0"/>
              </a:spcAft>
              <a:buClrTx/>
              <a:buFont typeface="Arial" panose="020B0604020202020204" pitchFamily="34" charset="0"/>
              <a:buNone/>
              <a:defRPr sz="5200" b="0" i="0" u="none" cap="none">
                <a:solidFill>
                  <a:schemeClr val="accent5"/>
                </a:solidFill>
                <a:latin typeface="Arial Nova Light" panose="020B0304020202020204" pitchFamily="34" charset="0"/>
              </a:defRPr>
            </a:lvl1pPr>
          </a:lstStyle>
          <a:p>
            <a:pPr lvl="0"/>
            <a:r>
              <a:rPr lang="nb-NO"/>
              <a:t>0</a:t>
            </a:r>
          </a:p>
        </p:txBody>
      </p:sp>
      <p:sp>
        <p:nvSpPr>
          <p:cNvPr id="16" name="Plassholder for tekst 4">
            <a:extLst>
              <a:ext uri="{FF2B5EF4-FFF2-40B4-BE49-F238E27FC236}">
                <a16:creationId xmlns:a16="http://schemas.microsoft.com/office/drawing/2014/main" id="{88785CFB-777C-A907-9EA2-F98C497F532F}"/>
              </a:ext>
            </a:extLst>
          </p:cNvPr>
          <p:cNvSpPr>
            <a:spLocks noGrp="1"/>
          </p:cNvSpPr>
          <p:nvPr>
            <p:ph type="body" sz="quarter" idx="30" hasCustomPrompt="1"/>
          </p:nvPr>
        </p:nvSpPr>
        <p:spPr>
          <a:xfrm>
            <a:off x="2174919" y="2302934"/>
            <a:ext cx="5273240" cy="406238"/>
          </a:xfrm>
          <a:prstGeom prst="rect">
            <a:avLst/>
          </a:prstGeom>
        </p:spPr>
        <p:txBody>
          <a:bodyPr lIns="0" tIns="0" rIns="0" bIns="0" anchor="b">
            <a:noAutofit/>
          </a:bodyPr>
          <a:lstStyle>
            <a:lvl1pPr marL="0" indent="0" algn="l">
              <a:lnSpc>
                <a:spcPct val="100000"/>
              </a:lnSpc>
              <a:spcBef>
                <a:spcPts val="0"/>
              </a:spcBef>
              <a:spcAft>
                <a:spcPts val="0"/>
              </a:spcAft>
              <a:buClrTx/>
              <a:buFont typeface="Arial" panose="020B0604020202020204" pitchFamily="34" charset="0"/>
              <a:buNone/>
              <a:defRPr sz="1800" b="0" i="0" u="none" cap="none">
                <a:solidFill>
                  <a:schemeClr val="tx2"/>
                </a:solidFill>
                <a:latin typeface="+mn-lt"/>
              </a:defRPr>
            </a:lvl1pPr>
          </a:lstStyle>
          <a:p>
            <a:pPr lvl="0"/>
            <a:r>
              <a:rPr lang="nb-NO"/>
              <a:t>Klikk for å skrive tekst i malen</a:t>
            </a:r>
          </a:p>
        </p:txBody>
      </p:sp>
      <p:sp>
        <p:nvSpPr>
          <p:cNvPr id="17" name="Plassholder for tekst 4">
            <a:extLst>
              <a:ext uri="{FF2B5EF4-FFF2-40B4-BE49-F238E27FC236}">
                <a16:creationId xmlns:a16="http://schemas.microsoft.com/office/drawing/2014/main" id="{18CED58F-ABBF-1AD7-0220-3A271535E621}"/>
              </a:ext>
            </a:extLst>
          </p:cNvPr>
          <p:cNvSpPr>
            <a:spLocks noGrp="1"/>
          </p:cNvSpPr>
          <p:nvPr>
            <p:ph type="body" sz="quarter" idx="31" hasCustomPrompt="1"/>
          </p:nvPr>
        </p:nvSpPr>
        <p:spPr>
          <a:xfrm>
            <a:off x="561109" y="3043634"/>
            <a:ext cx="935038" cy="406238"/>
          </a:xfrm>
          <a:prstGeom prst="rect">
            <a:avLst/>
          </a:prstGeom>
        </p:spPr>
        <p:txBody>
          <a:bodyPr lIns="0" tIns="0" rIns="0" bIns="0" anchor="ctr">
            <a:noAutofit/>
          </a:bodyPr>
          <a:lstStyle>
            <a:lvl1pPr marL="0" indent="0" algn="r">
              <a:lnSpc>
                <a:spcPct val="100000"/>
              </a:lnSpc>
              <a:spcBef>
                <a:spcPts val="0"/>
              </a:spcBef>
              <a:spcAft>
                <a:spcPts val="0"/>
              </a:spcAft>
              <a:buClrTx/>
              <a:buFont typeface="Arial" panose="020B0604020202020204" pitchFamily="34" charset="0"/>
              <a:buNone/>
              <a:defRPr sz="5200" b="0" i="0" u="none" cap="none">
                <a:solidFill>
                  <a:schemeClr val="accent5"/>
                </a:solidFill>
                <a:latin typeface="Arial Nova Light" panose="020B0304020202020204" pitchFamily="34" charset="0"/>
              </a:defRPr>
            </a:lvl1pPr>
          </a:lstStyle>
          <a:p>
            <a:pPr lvl="0"/>
            <a:r>
              <a:rPr lang="nb-NO"/>
              <a:t>0</a:t>
            </a:r>
          </a:p>
        </p:txBody>
      </p:sp>
      <p:sp>
        <p:nvSpPr>
          <p:cNvPr id="19" name="Plassholder for tekst 4">
            <a:extLst>
              <a:ext uri="{FF2B5EF4-FFF2-40B4-BE49-F238E27FC236}">
                <a16:creationId xmlns:a16="http://schemas.microsoft.com/office/drawing/2014/main" id="{C383A1BE-D06D-E267-D39E-A1770D6CF129}"/>
              </a:ext>
            </a:extLst>
          </p:cNvPr>
          <p:cNvSpPr>
            <a:spLocks noGrp="1"/>
          </p:cNvSpPr>
          <p:nvPr>
            <p:ph type="body" sz="quarter" idx="32" hasCustomPrompt="1"/>
          </p:nvPr>
        </p:nvSpPr>
        <p:spPr>
          <a:xfrm>
            <a:off x="2172802" y="3128457"/>
            <a:ext cx="5273240" cy="406238"/>
          </a:xfrm>
          <a:prstGeom prst="rect">
            <a:avLst/>
          </a:prstGeom>
        </p:spPr>
        <p:txBody>
          <a:bodyPr lIns="0" tIns="0" rIns="0" bIns="0" anchor="b">
            <a:noAutofit/>
          </a:bodyPr>
          <a:lstStyle>
            <a:lvl1pPr marL="0" indent="0" algn="l">
              <a:lnSpc>
                <a:spcPct val="100000"/>
              </a:lnSpc>
              <a:spcBef>
                <a:spcPts val="0"/>
              </a:spcBef>
              <a:spcAft>
                <a:spcPts val="0"/>
              </a:spcAft>
              <a:buClrTx/>
              <a:buFont typeface="Arial" panose="020B0604020202020204" pitchFamily="34" charset="0"/>
              <a:buNone/>
              <a:defRPr sz="1800" b="0" i="0" u="none" cap="none">
                <a:solidFill>
                  <a:schemeClr val="tx2"/>
                </a:solidFill>
                <a:latin typeface="+mn-lt"/>
              </a:defRPr>
            </a:lvl1pPr>
          </a:lstStyle>
          <a:p>
            <a:pPr lvl="0"/>
            <a:r>
              <a:rPr lang="nb-NO"/>
              <a:t>Klikk for å skrive tekst i malen</a:t>
            </a:r>
          </a:p>
        </p:txBody>
      </p:sp>
      <p:sp>
        <p:nvSpPr>
          <p:cNvPr id="20" name="Plassholder for tekst 4">
            <a:extLst>
              <a:ext uri="{FF2B5EF4-FFF2-40B4-BE49-F238E27FC236}">
                <a16:creationId xmlns:a16="http://schemas.microsoft.com/office/drawing/2014/main" id="{476E8902-069D-3F24-B915-B433F3AB84B9}"/>
              </a:ext>
            </a:extLst>
          </p:cNvPr>
          <p:cNvSpPr>
            <a:spLocks noGrp="1"/>
          </p:cNvSpPr>
          <p:nvPr>
            <p:ph type="body" sz="quarter" idx="33" hasCustomPrompt="1"/>
          </p:nvPr>
        </p:nvSpPr>
        <p:spPr>
          <a:xfrm>
            <a:off x="561109" y="3869157"/>
            <a:ext cx="935038" cy="406238"/>
          </a:xfrm>
          <a:prstGeom prst="rect">
            <a:avLst/>
          </a:prstGeom>
        </p:spPr>
        <p:txBody>
          <a:bodyPr lIns="0" tIns="0" rIns="0" bIns="0" anchor="ctr">
            <a:noAutofit/>
          </a:bodyPr>
          <a:lstStyle>
            <a:lvl1pPr marL="0" indent="0" algn="r">
              <a:lnSpc>
                <a:spcPct val="100000"/>
              </a:lnSpc>
              <a:spcBef>
                <a:spcPts val="0"/>
              </a:spcBef>
              <a:spcAft>
                <a:spcPts val="0"/>
              </a:spcAft>
              <a:buClrTx/>
              <a:buFont typeface="Arial" panose="020B0604020202020204" pitchFamily="34" charset="0"/>
              <a:buNone/>
              <a:defRPr sz="5200" b="0" i="0" u="none" cap="none">
                <a:solidFill>
                  <a:schemeClr val="accent5"/>
                </a:solidFill>
                <a:latin typeface="Arial Nova Light" panose="020B0304020202020204" pitchFamily="34" charset="0"/>
              </a:defRPr>
            </a:lvl1pPr>
          </a:lstStyle>
          <a:p>
            <a:pPr lvl="0"/>
            <a:r>
              <a:rPr lang="nb-NO"/>
              <a:t>0</a:t>
            </a:r>
          </a:p>
        </p:txBody>
      </p:sp>
      <p:sp>
        <p:nvSpPr>
          <p:cNvPr id="21" name="Plassholder for tekst 4">
            <a:extLst>
              <a:ext uri="{FF2B5EF4-FFF2-40B4-BE49-F238E27FC236}">
                <a16:creationId xmlns:a16="http://schemas.microsoft.com/office/drawing/2014/main" id="{510F3998-9A3C-536F-DA96-63BB9E4AB655}"/>
              </a:ext>
            </a:extLst>
          </p:cNvPr>
          <p:cNvSpPr>
            <a:spLocks noGrp="1"/>
          </p:cNvSpPr>
          <p:nvPr>
            <p:ph type="body" sz="quarter" idx="34" hasCustomPrompt="1"/>
          </p:nvPr>
        </p:nvSpPr>
        <p:spPr>
          <a:xfrm>
            <a:off x="2172802" y="3953980"/>
            <a:ext cx="5273240" cy="406238"/>
          </a:xfrm>
          <a:prstGeom prst="rect">
            <a:avLst/>
          </a:prstGeom>
        </p:spPr>
        <p:txBody>
          <a:bodyPr lIns="0" tIns="0" rIns="0" bIns="0" anchor="b">
            <a:noAutofit/>
          </a:bodyPr>
          <a:lstStyle>
            <a:lvl1pPr marL="0" indent="0" algn="l">
              <a:lnSpc>
                <a:spcPct val="100000"/>
              </a:lnSpc>
              <a:spcBef>
                <a:spcPts val="0"/>
              </a:spcBef>
              <a:spcAft>
                <a:spcPts val="0"/>
              </a:spcAft>
              <a:buClrTx/>
              <a:buFont typeface="Arial" panose="020B0604020202020204" pitchFamily="34" charset="0"/>
              <a:buNone/>
              <a:defRPr sz="1800" b="0" i="0" u="none" cap="none">
                <a:solidFill>
                  <a:schemeClr val="tx2"/>
                </a:solidFill>
                <a:latin typeface="+mn-lt"/>
              </a:defRPr>
            </a:lvl1pPr>
          </a:lstStyle>
          <a:p>
            <a:pPr lvl="0"/>
            <a:r>
              <a:rPr lang="nb-NO"/>
              <a:t>Klikk for å skrive tekst i malen</a:t>
            </a:r>
          </a:p>
        </p:txBody>
      </p:sp>
      <p:sp>
        <p:nvSpPr>
          <p:cNvPr id="22" name="Plassholder for tekst 4">
            <a:extLst>
              <a:ext uri="{FF2B5EF4-FFF2-40B4-BE49-F238E27FC236}">
                <a16:creationId xmlns:a16="http://schemas.microsoft.com/office/drawing/2014/main" id="{EE35EBE2-8B7B-C7AC-307E-B46B5AB86757}"/>
              </a:ext>
            </a:extLst>
          </p:cNvPr>
          <p:cNvSpPr>
            <a:spLocks noGrp="1"/>
          </p:cNvSpPr>
          <p:nvPr>
            <p:ph type="body" sz="quarter" idx="35" hasCustomPrompt="1"/>
          </p:nvPr>
        </p:nvSpPr>
        <p:spPr>
          <a:xfrm>
            <a:off x="561109" y="4690340"/>
            <a:ext cx="935038" cy="406238"/>
          </a:xfrm>
          <a:prstGeom prst="rect">
            <a:avLst/>
          </a:prstGeom>
        </p:spPr>
        <p:txBody>
          <a:bodyPr lIns="0" tIns="0" rIns="0" bIns="0" anchor="ctr">
            <a:noAutofit/>
          </a:bodyPr>
          <a:lstStyle>
            <a:lvl1pPr marL="0" indent="0" algn="r">
              <a:lnSpc>
                <a:spcPct val="100000"/>
              </a:lnSpc>
              <a:spcBef>
                <a:spcPts val="0"/>
              </a:spcBef>
              <a:spcAft>
                <a:spcPts val="0"/>
              </a:spcAft>
              <a:buClrTx/>
              <a:buFont typeface="Arial" panose="020B0604020202020204" pitchFamily="34" charset="0"/>
              <a:buNone/>
              <a:defRPr sz="5200" b="0" i="0" u="none" cap="none">
                <a:solidFill>
                  <a:schemeClr val="accent5"/>
                </a:solidFill>
                <a:latin typeface="Arial Nova Light" panose="020B0304020202020204" pitchFamily="34" charset="0"/>
              </a:defRPr>
            </a:lvl1pPr>
          </a:lstStyle>
          <a:p>
            <a:pPr lvl="0"/>
            <a:r>
              <a:rPr lang="nb-NO"/>
              <a:t>0</a:t>
            </a:r>
          </a:p>
        </p:txBody>
      </p:sp>
      <p:sp>
        <p:nvSpPr>
          <p:cNvPr id="23" name="Plassholder for tekst 4">
            <a:extLst>
              <a:ext uri="{FF2B5EF4-FFF2-40B4-BE49-F238E27FC236}">
                <a16:creationId xmlns:a16="http://schemas.microsoft.com/office/drawing/2014/main" id="{EBB236CF-4EAC-9003-70FB-76507445E9FB}"/>
              </a:ext>
            </a:extLst>
          </p:cNvPr>
          <p:cNvSpPr>
            <a:spLocks noGrp="1"/>
          </p:cNvSpPr>
          <p:nvPr>
            <p:ph type="body" sz="quarter" idx="36" hasCustomPrompt="1"/>
          </p:nvPr>
        </p:nvSpPr>
        <p:spPr>
          <a:xfrm>
            <a:off x="2172802" y="4775163"/>
            <a:ext cx="5273240" cy="406238"/>
          </a:xfrm>
          <a:prstGeom prst="rect">
            <a:avLst/>
          </a:prstGeom>
        </p:spPr>
        <p:txBody>
          <a:bodyPr lIns="0" tIns="0" rIns="0" bIns="0" anchor="b">
            <a:noAutofit/>
          </a:bodyPr>
          <a:lstStyle>
            <a:lvl1pPr marL="0" indent="0" algn="l">
              <a:lnSpc>
                <a:spcPct val="100000"/>
              </a:lnSpc>
              <a:spcBef>
                <a:spcPts val="0"/>
              </a:spcBef>
              <a:spcAft>
                <a:spcPts val="0"/>
              </a:spcAft>
              <a:buClrTx/>
              <a:buFont typeface="Arial" panose="020B0604020202020204" pitchFamily="34" charset="0"/>
              <a:buNone/>
              <a:defRPr sz="1800" b="0" i="0" u="none" cap="none">
                <a:solidFill>
                  <a:schemeClr val="tx2"/>
                </a:solidFill>
                <a:latin typeface="+mn-lt"/>
              </a:defRPr>
            </a:lvl1pPr>
          </a:lstStyle>
          <a:p>
            <a:pPr lvl="0"/>
            <a:r>
              <a:rPr lang="nb-NO"/>
              <a:t>Klikk for å skrive tekst i malen</a:t>
            </a:r>
          </a:p>
        </p:txBody>
      </p:sp>
      <p:sp>
        <p:nvSpPr>
          <p:cNvPr id="24" name="Plassholder for tekst 4">
            <a:extLst>
              <a:ext uri="{FF2B5EF4-FFF2-40B4-BE49-F238E27FC236}">
                <a16:creationId xmlns:a16="http://schemas.microsoft.com/office/drawing/2014/main" id="{F41D13B9-4189-C0DE-8CEF-5F0FA270D4F8}"/>
              </a:ext>
            </a:extLst>
          </p:cNvPr>
          <p:cNvSpPr>
            <a:spLocks noGrp="1"/>
          </p:cNvSpPr>
          <p:nvPr>
            <p:ph type="body" sz="quarter" idx="37" hasCustomPrompt="1"/>
          </p:nvPr>
        </p:nvSpPr>
        <p:spPr>
          <a:xfrm>
            <a:off x="561109" y="5511523"/>
            <a:ext cx="935038" cy="406238"/>
          </a:xfrm>
          <a:prstGeom prst="rect">
            <a:avLst/>
          </a:prstGeom>
        </p:spPr>
        <p:txBody>
          <a:bodyPr lIns="0" tIns="0" rIns="0" bIns="0" anchor="ctr">
            <a:noAutofit/>
          </a:bodyPr>
          <a:lstStyle>
            <a:lvl1pPr marL="0" indent="0" algn="r">
              <a:lnSpc>
                <a:spcPct val="100000"/>
              </a:lnSpc>
              <a:spcBef>
                <a:spcPts val="0"/>
              </a:spcBef>
              <a:spcAft>
                <a:spcPts val="0"/>
              </a:spcAft>
              <a:buClrTx/>
              <a:buFont typeface="Arial" panose="020B0604020202020204" pitchFamily="34" charset="0"/>
              <a:buNone/>
              <a:defRPr sz="5200" b="0" i="0" u="none" cap="none">
                <a:solidFill>
                  <a:schemeClr val="accent5"/>
                </a:solidFill>
                <a:latin typeface="Arial Nova Light" panose="020B0304020202020204" pitchFamily="34" charset="0"/>
              </a:defRPr>
            </a:lvl1pPr>
          </a:lstStyle>
          <a:p>
            <a:pPr lvl="0"/>
            <a:r>
              <a:rPr lang="nb-NO"/>
              <a:t>0</a:t>
            </a:r>
          </a:p>
        </p:txBody>
      </p:sp>
      <p:sp>
        <p:nvSpPr>
          <p:cNvPr id="25" name="Plassholder for tekst 4">
            <a:extLst>
              <a:ext uri="{FF2B5EF4-FFF2-40B4-BE49-F238E27FC236}">
                <a16:creationId xmlns:a16="http://schemas.microsoft.com/office/drawing/2014/main" id="{7CBD3018-04EE-1988-3882-9364B3B3896E}"/>
              </a:ext>
            </a:extLst>
          </p:cNvPr>
          <p:cNvSpPr>
            <a:spLocks noGrp="1"/>
          </p:cNvSpPr>
          <p:nvPr>
            <p:ph type="body" sz="quarter" idx="38" hasCustomPrompt="1"/>
          </p:nvPr>
        </p:nvSpPr>
        <p:spPr>
          <a:xfrm>
            <a:off x="2172802" y="5588851"/>
            <a:ext cx="5273240" cy="406238"/>
          </a:xfrm>
          <a:prstGeom prst="rect">
            <a:avLst/>
          </a:prstGeom>
        </p:spPr>
        <p:txBody>
          <a:bodyPr lIns="0" tIns="0" rIns="0" bIns="0" anchor="b">
            <a:noAutofit/>
          </a:bodyPr>
          <a:lstStyle>
            <a:lvl1pPr marL="0" indent="0" algn="l">
              <a:lnSpc>
                <a:spcPct val="100000"/>
              </a:lnSpc>
              <a:spcBef>
                <a:spcPts val="0"/>
              </a:spcBef>
              <a:spcAft>
                <a:spcPts val="0"/>
              </a:spcAft>
              <a:buClrTx/>
              <a:buFont typeface="Arial" panose="020B0604020202020204" pitchFamily="34" charset="0"/>
              <a:buNone/>
              <a:defRPr sz="1800" b="0" i="0" u="none" cap="none">
                <a:solidFill>
                  <a:schemeClr val="tx2"/>
                </a:solidFill>
                <a:latin typeface="+mn-lt"/>
              </a:defRPr>
            </a:lvl1pPr>
          </a:lstStyle>
          <a:p>
            <a:pPr lvl="0"/>
            <a:r>
              <a:rPr lang="nb-NO"/>
              <a:t>Klikk for å skrive tekst i malen</a:t>
            </a:r>
          </a:p>
        </p:txBody>
      </p:sp>
      <p:sp>
        <p:nvSpPr>
          <p:cNvPr id="9" name="Text Placeholder 9">
            <a:extLst>
              <a:ext uri="{FF2B5EF4-FFF2-40B4-BE49-F238E27FC236}">
                <a16:creationId xmlns:a16="http://schemas.microsoft.com/office/drawing/2014/main" id="{B047395B-6156-490F-5E3B-38FBC0D82EC9}"/>
              </a:ext>
            </a:extLst>
          </p:cNvPr>
          <p:cNvSpPr>
            <a:spLocks noGrp="1"/>
          </p:cNvSpPr>
          <p:nvPr>
            <p:ph type="body" sz="quarter" idx="39" hasCustomPrompt="1"/>
          </p:nvPr>
        </p:nvSpPr>
        <p:spPr>
          <a:xfrm>
            <a:off x="10837599" y="286872"/>
            <a:ext cx="866524" cy="265214"/>
          </a:xfrm>
          <a:prstGeom prst="rect">
            <a:avLst/>
          </a:prstGeo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200" b="0" i="0" u="none" cap="none">
                <a:solidFill>
                  <a:schemeClr val="lt1"/>
                </a:solidFill>
                <a:latin typeface="+mn-lt"/>
              </a:defRPr>
            </a:lvl1pPr>
          </a:lstStyle>
          <a:p>
            <a:pPr lvl="0"/>
            <a:r>
              <a:rPr lang="nb-NO"/>
              <a:t>                                   </a:t>
            </a:r>
          </a:p>
        </p:txBody>
      </p:sp>
      <p:sp>
        <p:nvSpPr>
          <p:cNvPr id="10" name="logo_hvit" hidden="1">
            <a:extLst>
              <a:ext uri="{FF2B5EF4-FFF2-40B4-BE49-F238E27FC236}">
                <a16:creationId xmlns:a16="http://schemas.microsoft.com/office/drawing/2014/main" id="{83B9B668-AD69-8772-3213-5CAEC804839B}"/>
              </a:ext>
            </a:extLst>
          </p:cNvPr>
          <p:cNvSpPr>
            <a:spLocks noGrp="1"/>
          </p:cNvSpPr>
          <p:nvPr>
            <p:ph type="body" sz="quarter" idx="40" hasCustomPrompt="1"/>
          </p:nvPr>
        </p:nvSpPr>
        <p:spPr>
          <a:xfrm>
            <a:off x="10837599" y="286872"/>
            <a:ext cx="866524" cy="265214"/>
          </a:xfrm>
          <a:prstGeom prst="rect">
            <a:avLst/>
          </a:prstGeo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200" b="0" i="0" u="none" cap="none">
                <a:solidFill>
                  <a:schemeClr val="lt1"/>
                </a:solidFill>
                <a:latin typeface="+mn-lt"/>
              </a:defRPr>
            </a:lvl1pPr>
          </a:lstStyle>
          <a:p>
            <a:pPr lvl="0"/>
            <a:r>
              <a:rPr lang="nb-NO"/>
              <a:t>                                   </a:t>
            </a:r>
          </a:p>
        </p:txBody>
      </p:sp>
      <p:sp>
        <p:nvSpPr>
          <p:cNvPr id="11" name="logo_blaa" hidden="1">
            <a:extLst>
              <a:ext uri="{FF2B5EF4-FFF2-40B4-BE49-F238E27FC236}">
                <a16:creationId xmlns:a16="http://schemas.microsoft.com/office/drawing/2014/main" id="{B4D76D6C-F742-3F82-85D2-DEE62F3B22CF}"/>
              </a:ext>
            </a:extLst>
          </p:cNvPr>
          <p:cNvSpPr>
            <a:spLocks noGrp="1"/>
          </p:cNvSpPr>
          <p:nvPr>
            <p:ph type="body" sz="quarter" idx="41" hasCustomPrompt="1"/>
          </p:nvPr>
        </p:nvSpPr>
        <p:spPr>
          <a:xfrm>
            <a:off x="10837599" y="286872"/>
            <a:ext cx="866524" cy="265214"/>
          </a:xfrm>
          <a:prstGeom prst="rect">
            <a:avLst/>
          </a:prstGeom>
          <a:blipFill dpi="0"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200" b="0" i="0" u="none" cap="none">
                <a:solidFill>
                  <a:schemeClr val="lt1"/>
                </a:solidFill>
                <a:latin typeface="+mn-lt"/>
              </a:defRPr>
            </a:lvl1pPr>
          </a:lstStyle>
          <a:p>
            <a:pPr lvl="0"/>
            <a:r>
              <a:rPr lang="nb-NO"/>
              <a:t>                                   </a:t>
            </a:r>
          </a:p>
        </p:txBody>
      </p:sp>
    </p:spTree>
    <p:extLst>
      <p:ext uri="{BB962C8B-B14F-4D97-AF65-F5344CB8AC3E}">
        <p14:creationId xmlns:p14="http://schemas.microsoft.com/office/powerpoint/2010/main" val="2893560049"/>
      </p:ext>
    </p:extLst>
  </p:cSld>
  <p:clrMapOvr>
    <a:masterClrMapping/>
  </p:clrMapOvr>
  <p:extLst>
    <p:ext uri="{DCECCB84-F9BA-43D5-87BE-67443E8EF086}">
      <p15:sldGuideLst xmlns:p15="http://schemas.microsoft.com/office/powerpoint/2012/main">
        <p15:guide id="1" pos="733">
          <p15:clr>
            <a:srgbClr val="FBAE40"/>
          </p15:clr>
        </p15:guide>
        <p15:guide id="2" orient="horz" pos="220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9_Egendefinert oppsett">
    <p:spTree>
      <p:nvGrpSpPr>
        <p:cNvPr id="1" name=""/>
        <p:cNvGrpSpPr/>
        <p:nvPr/>
      </p:nvGrpSpPr>
      <p:grpSpPr>
        <a:xfrm>
          <a:off x="0" y="0"/>
          <a:ext cx="0" cy="0"/>
          <a:chOff x="0" y="0"/>
          <a:chExt cx="0" cy="0"/>
        </a:xfrm>
      </p:grpSpPr>
      <p:sp>
        <p:nvSpPr>
          <p:cNvPr id="3" name="Plassholder for dato 2">
            <a:extLst>
              <a:ext uri="{FF2B5EF4-FFF2-40B4-BE49-F238E27FC236}">
                <a16:creationId xmlns:a16="http://schemas.microsoft.com/office/drawing/2014/main" id="{E79082AF-3F75-D761-BFCE-13941420FBAC}"/>
              </a:ext>
            </a:extLst>
          </p:cNvPr>
          <p:cNvSpPr>
            <a:spLocks noGrp="1"/>
          </p:cNvSpPr>
          <p:nvPr>
            <p:ph type="dt" sz="half" idx="10"/>
          </p:nvPr>
        </p:nvSpPr>
        <p:spPr/>
        <p:txBody>
          <a:bodyPr/>
          <a:lstStyle/>
          <a:p>
            <a:fld id="{B868F7B0-5244-6349-93BD-E7C76169E441}" type="datetime1">
              <a:rPr lang="nb-NO" smtClean="0"/>
              <a:t>18.10.2023</a:t>
            </a:fld>
            <a:endParaRPr lang="nb-NO"/>
          </a:p>
        </p:txBody>
      </p:sp>
      <p:sp>
        <p:nvSpPr>
          <p:cNvPr id="7" name="Tittel 1">
            <a:extLst>
              <a:ext uri="{FF2B5EF4-FFF2-40B4-BE49-F238E27FC236}">
                <a16:creationId xmlns:a16="http://schemas.microsoft.com/office/drawing/2014/main" id="{4ABA2FF9-8D28-48EB-8D6C-1836DBCECAA8}"/>
              </a:ext>
            </a:extLst>
          </p:cNvPr>
          <p:cNvSpPr>
            <a:spLocks noGrp="1"/>
          </p:cNvSpPr>
          <p:nvPr>
            <p:ph type="title" hasCustomPrompt="1"/>
          </p:nvPr>
        </p:nvSpPr>
        <p:spPr>
          <a:xfrm>
            <a:off x="2172802" y="848356"/>
            <a:ext cx="5267877" cy="438581"/>
          </a:xfrm>
        </p:spPr>
        <p:txBody>
          <a:bodyPr wrap="square" lIns="0" tIns="0" rIns="0" bIns="0" anchor="t">
            <a:noAutofit/>
          </a:bodyPr>
          <a:lstStyle>
            <a:lvl1pPr>
              <a:lnSpc>
                <a:spcPct val="100000"/>
              </a:lnSpc>
              <a:defRPr sz="4200" b="0" i="0">
                <a:solidFill>
                  <a:schemeClr val="tx2"/>
                </a:solidFill>
                <a:latin typeface="Arial Nova Light" panose="020B0304020202020204" pitchFamily="34" charset="0"/>
              </a:defRPr>
            </a:lvl1pPr>
          </a:lstStyle>
          <a:p>
            <a:r>
              <a:rPr lang="nb-NO"/>
              <a:t>TEKST</a:t>
            </a:r>
          </a:p>
        </p:txBody>
      </p:sp>
      <p:sp>
        <p:nvSpPr>
          <p:cNvPr id="18" name="Plassholder for bilde 2">
            <a:extLst>
              <a:ext uri="{FF2B5EF4-FFF2-40B4-BE49-F238E27FC236}">
                <a16:creationId xmlns:a16="http://schemas.microsoft.com/office/drawing/2014/main" id="{AD213379-3512-2D4D-9934-9A988F1C875C}"/>
              </a:ext>
            </a:extLst>
          </p:cNvPr>
          <p:cNvSpPr>
            <a:spLocks noGrp="1"/>
          </p:cNvSpPr>
          <p:nvPr>
            <p:ph type="pic" sz="quarter" idx="15" hasCustomPrompt="1"/>
          </p:nvPr>
        </p:nvSpPr>
        <p:spPr>
          <a:xfrm>
            <a:off x="7747000" y="0"/>
            <a:ext cx="4445000" cy="6857999"/>
          </a:xfrm>
          <a:solidFill>
            <a:schemeClr val="tx1">
              <a:lumMod val="10000"/>
              <a:lumOff val="90000"/>
            </a:schemeClr>
          </a:solidFill>
        </p:spPr>
        <p:txBody>
          <a:bodyPr>
            <a:normAutofit/>
          </a:bodyPr>
          <a:lstStyle>
            <a:lvl1pPr marL="0" marR="0" indent="0" algn="l" defTabSz="914248" rtl="0" eaLnBrk="1" fontAlgn="auto" latinLnBrk="0" hangingPunct="1">
              <a:lnSpc>
                <a:spcPct val="108000"/>
              </a:lnSpc>
              <a:spcBef>
                <a:spcPts val="1000"/>
              </a:spcBef>
              <a:spcAft>
                <a:spcPts val="0"/>
              </a:spcAft>
              <a:buClrTx/>
              <a:buSzTx/>
              <a:buFont typeface="Arial" panose="020B0604020202020204" pitchFamily="34" charset="0"/>
              <a:buNone/>
              <a:tabLst/>
              <a:defRPr sz="1350" b="0" i="0">
                <a:solidFill>
                  <a:schemeClr val="tx1">
                    <a:lumMod val="75000"/>
                    <a:lumOff val="25000"/>
                  </a:schemeClr>
                </a:solidFill>
                <a:latin typeface="Arial Nova Light" panose="020B0304020202020204" pitchFamily="34" charset="0"/>
              </a:defRPr>
            </a:lvl1pPr>
          </a:lstStyle>
          <a:p>
            <a:pPr marL="0" marR="0" lvl="0" indent="0" algn="l" defTabSz="914248" rtl="0" eaLnBrk="1" fontAlgn="auto" latinLnBrk="0" hangingPunct="1">
              <a:lnSpc>
                <a:spcPct val="108000"/>
              </a:lnSpc>
              <a:spcBef>
                <a:spcPts val="1000"/>
              </a:spcBef>
              <a:spcAft>
                <a:spcPts val="0"/>
              </a:spcAft>
              <a:buClrTx/>
              <a:buSzTx/>
              <a:buFont typeface="Arial" panose="020B0604020202020204" pitchFamily="34" charset="0"/>
              <a:buNone/>
              <a:tabLst/>
              <a:defRPr/>
            </a:pPr>
            <a:r>
              <a:rPr lang="nb-NO" sz="1350"/>
              <a:t>Velg heldekkende bilde via «Sett inn» - «Bilde»   NB! Husk riktig valg av logo-farge</a:t>
            </a:r>
          </a:p>
        </p:txBody>
      </p:sp>
      <p:sp>
        <p:nvSpPr>
          <p:cNvPr id="4" name="Rektangel 3">
            <a:extLst>
              <a:ext uri="{FF2B5EF4-FFF2-40B4-BE49-F238E27FC236}">
                <a16:creationId xmlns:a16="http://schemas.microsoft.com/office/drawing/2014/main" id="{802E692B-ED53-2371-6F93-E4F631068493}"/>
              </a:ext>
            </a:extLst>
          </p:cNvPr>
          <p:cNvSpPr/>
          <p:nvPr userDrawn="1"/>
        </p:nvSpPr>
        <p:spPr>
          <a:xfrm>
            <a:off x="12406951" y="21773"/>
            <a:ext cx="4248192" cy="6457858"/>
          </a:xfrm>
          <a:prstGeom prst="rect">
            <a:avLst/>
          </a:prstGeom>
        </p:spPr>
        <p:txBody>
          <a:bodyPr wrap="square" anchor="t">
            <a:spAutoFit/>
          </a:bodyPr>
          <a:lstStyle/>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0" i="0">
                <a:solidFill>
                  <a:schemeClr val="tx1"/>
                </a:solidFill>
                <a:latin typeface="Arial Nova" panose="020B0504020202020204" pitchFamily="34" charset="0"/>
              </a:rPr>
              <a:t>Tittel, tekst og bilde</a:t>
            </a:r>
            <a:endParaRPr lang="nb-NO" sz="1200" b="0" i="0">
              <a:solidFill>
                <a:schemeClr val="tx1"/>
              </a:solidFill>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F0302020204030204" pitchFamily="34" charset="0"/>
                <a:cs typeface="Arial Nova Light" panose="020F0302020204030204" pitchFamily="34" charset="0"/>
              </a:rPr>
              <a:t>Bruk kort og presis tittel. En tittel skal ikke overstige to linjer</a:t>
            </a:r>
          </a:p>
          <a:p>
            <a:pPr marL="171450" indent="-171450">
              <a:lnSpc>
                <a:spcPct val="100000"/>
              </a:lnSpc>
              <a:buFont typeface="Arial" panose="020B0604020202020204" pitchFamily="34" charset="0"/>
              <a:buChar char="•"/>
            </a:pPr>
            <a:endParaRPr lang="nb-NO" sz="1200" b="0" i="0">
              <a:solidFill>
                <a:schemeClr val="tx1"/>
              </a:solidFill>
              <a:latin typeface="Arial Nova Light" panose="020F0302020204030204" pitchFamily="34" charset="0"/>
              <a:cs typeface="Arial Nova Light" panose="020F0302020204030204" pitchFamily="34" charset="0"/>
            </a:endParaRPr>
          </a:p>
          <a:p>
            <a:pPr marL="171450" indent="-171450">
              <a:lnSpc>
                <a:spcPct val="100000"/>
              </a:lnSpc>
              <a:buFont typeface="Arial" panose="020B0604020202020204" pitchFamily="34" charset="0"/>
              <a:buChar char="•"/>
            </a:pPr>
            <a:r>
              <a:rPr lang="nb-NO" sz="1200" b="0" i="0">
                <a:solidFill>
                  <a:schemeClr val="tx1"/>
                </a:solidFill>
                <a:latin typeface="Arial Nova Light" panose="020F0302020204030204" pitchFamily="34" charset="0"/>
                <a:cs typeface="Arial Nova Light" panose="020F0302020204030204" pitchFamily="34" charset="0"/>
              </a:rPr>
              <a:t>Tekstfargen i Abelias presentasjoner er grønn, sort og hvit – følg malen</a:t>
            </a:r>
          </a:p>
          <a:p>
            <a:pPr marL="171450" indent="-171450">
              <a:lnSpc>
                <a:spcPct val="100000"/>
              </a:lnSpc>
              <a:buFont typeface="Arial" panose="020B0604020202020204" pitchFamily="34" charset="0"/>
              <a:buChar char="•"/>
            </a:pPr>
            <a:endParaRPr lang="nb-NO" sz="1200" b="0" i="0">
              <a:solidFill>
                <a:schemeClr val="tx1"/>
              </a:solidFill>
              <a:latin typeface="Arial Nova Light" panose="020F0302020204030204" pitchFamily="34" charset="0"/>
              <a:cs typeface="Arial Nova Light" panose="020F0302020204030204" pitchFamily="34" charset="0"/>
            </a:endParaRPr>
          </a:p>
          <a:p>
            <a:pPr marL="171450" indent="-171450">
              <a:lnSpc>
                <a:spcPct val="100000"/>
              </a:lnSpc>
              <a:buFont typeface="Arial" panose="020B0604020202020204" pitchFamily="34" charset="0"/>
              <a:buChar char="•"/>
            </a:pPr>
            <a:r>
              <a:rPr lang="nb-NO" sz="1200" b="0" i="0">
                <a:solidFill>
                  <a:schemeClr val="tx1"/>
                </a:solidFill>
                <a:latin typeface="Arial Nova Light" panose="020F0302020204030204" pitchFamily="34" charset="0"/>
                <a:cs typeface="Arial Nova Light" panose="020F0302020204030204" pitchFamily="34" charset="0"/>
              </a:rPr>
              <a:t>Sekundærfarger skal kun benyttes i figurer og ikoner. Fargene finner du som egendefinerte farger i figurfyll eller figuromriss</a:t>
            </a:r>
          </a:p>
          <a:p>
            <a:pPr marL="171450" indent="-171450">
              <a:lnSpc>
                <a:spcPct val="100000"/>
              </a:lnSpc>
              <a:buFont typeface="Arial" panose="020B0604020202020204" pitchFamily="34" charset="0"/>
              <a:buChar char="•"/>
            </a:pPr>
            <a:endParaRPr lang="nb-NO" sz="1200" b="0" i="0">
              <a:solidFill>
                <a:schemeClr val="tx1"/>
              </a:solidFill>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F0302020204030204" pitchFamily="34" charset="0"/>
                <a:cs typeface="Arial Nova Light" panose="020F0302020204030204" pitchFamily="34" charset="0"/>
              </a:rPr>
              <a:t>Skru av punktene i verktøylinjen om de ikke skal benyttes</a:t>
            </a:r>
          </a:p>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200" b="0" i="0">
              <a:solidFill>
                <a:schemeClr val="tx1"/>
              </a:solidFill>
              <a:latin typeface="Arial Nova Light" panose="020F0302020204030204" pitchFamily="34" charset="0"/>
              <a:cs typeface="Arial Nova Light" panose="020F0302020204030204" pitchFamily="34" charset="0"/>
            </a:endParaRPr>
          </a:p>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0" i="0">
                <a:solidFill>
                  <a:schemeClr val="tx1"/>
                </a:solidFill>
                <a:latin typeface="Arial Nova" panose="020B0504020202020204" pitchFamily="34" charset="0"/>
              </a:rPr>
              <a:t>Bilde</a:t>
            </a:r>
            <a:r>
              <a:rPr lang="nb-NO" sz="1200" b="0" i="0">
                <a:solidFill>
                  <a:schemeClr val="tx1"/>
                </a:solidFill>
                <a:latin typeface="Arial Nova Light" panose="020F0302020204030204" pitchFamily="34" charset="0"/>
                <a:cs typeface="Arial Nova Light" panose="020F0302020204030204" pitchFamily="34" charset="0"/>
              </a:rPr>
              <a:t> </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latin typeface="Arial Nova Light" panose="020F0302020204030204" pitchFamily="34" charset="0"/>
                <a:cs typeface="Arial Nova Light" panose="020F0302020204030204" pitchFamily="34" charset="0"/>
              </a:rPr>
              <a:t>Velg heldekkende bilde via «Sett inn» -&gt; «Bilde» </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b="0" i="0">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latin typeface="Arial Nova Light" panose="020F0302020204030204" pitchFamily="34" charset="0"/>
                <a:cs typeface="Arial Nova Light" panose="020F0302020204030204" pitchFamily="34" charset="0"/>
              </a:rPr>
              <a:t>Se at bildet er skarpt, unngå å trekke i rammene. Juster bildet med bildeverktøyet slik at det blir riktig</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b="0" i="0">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F0302020204030204" pitchFamily="34" charset="0"/>
                <a:cs typeface="Arial Nova Light" panose="020F0302020204030204" pitchFamily="34" charset="0"/>
              </a:rPr>
              <a:t>For å justere bildet trykk på «beskjær og fyll-knappen». Unngå å strekke bildet</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b="0" i="0">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latin typeface="Arial Nova Light" panose="020F0302020204030204" pitchFamily="34" charset="0"/>
                <a:cs typeface="Arial Nova Light" panose="020F0302020204030204" pitchFamily="34" charset="0"/>
              </a:rPr>
              <a:t>Bilderettigheter: Det er ikke lov til å kopiere/bruke bilder uten å ha klarert med fotograf/eier av bildet</a:t>
            </a:r>
          </a:p>
          <a:p>
            <a:pPr marL="171450" marR="0" lvl="0" indent="-171450" algn="l" defTabSz="914248"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sz="1200" b="0" i="0">
                <a:latin typeface="Arial Nova Light" panose="020F0302020204030204" pitchFamily="34" charset="0"/>
                <a:cs typeface="Arial Nova Light" panose="020F0302020204030204" pitchFamily="34" charset="0"/>
              </a:rPr>
              <a:t>Det skal ALLTID være «knute» over bildet i denne malen</a:t>
            </a:r>
          </a:p>
          <a:p>
            <a:pPr marL="0" marR="0" lvl="0" indent="0" algn="l" defTabSz="914248" rtl="0" eaLnBrk="1" fontAlgn="auto" latinLnBrk="0" hangingPunct="1">
              <a:lnSpc>
                <a:spcPct val="100000"/>
              </a:lnSpc>
              <a:spcBef>
                <a:spcPts val="1000"/>
              </a:spcBef>
              <a:spcAft>
                <a:spcPts val="0"/>
              </a:spcAft>
              <a:buClrTx/>
              <a:buSzTx/>
              <a:buFont typeface="Arial" panose="020B0604020202020204" pitchFamily="34" charset="0"/>
              <a:buNone/>
              <a:tabLst/>
              <a:defRPr/>
            </a:pPr>
            <a:endParaRPr lang="nb-NO" sz="1200" b="0" i="0">
              <a:latin typeface="Arial Nova Light" panose="020F0302020204030204" pitchFamily="34" charset="0"/>
              <a:cs typeface="Arial Nova Light" panose="020F0302020204030204" pitchFamily="34" charset="0"/>
            </a:endParaRPr>
          </a:p>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0" i="0">
                <a:solidFill>
                  <a:schemeClr val="tx1"/>
                </a:solidFill>
                <a:latin typeface="Arial Nova" panose="020B0504020202020204" pitchFamily="34" charset="0"/>
              </a:rPr>
              <a:t>Logo</a:t>
            </a:r>
            <a:r>
              <a:rPr lang="nb-NO" sz="1200" b="0" i="0">
                <a:solidFill>
                  <a:schemeClr val="tx1"/>
                </a:solidFill>
                <a:latin typeface="Arial Nova Light" panose="020F0302020204030204" pitchFamily="34" charset="0"/>
                <a:cs typeface="Arial Nova Light" panose="020F0302020204030204" pitchFamily="34" charset="0"/>
              </a:rPr>
              <a:t> </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latin typeface="Arial Nova Light" panose="020F0302020204030204" pitchFamily="34" charset="0"/>
                <a:cs typeface="Arial Nova Light" panose="020F0302020204030204" pitchFamily="34" charset="0"/>
              </a:rPr>
              <a:t>Bruk logovelgeren for å sette rett logo på bildet. Sort på lyst bilde og hvit for mørkt bilde</a:t>
            </a:r>
          </a:p>
          <a:p>
            <a:pPr marL="0" marR="0" lvl="0" indent="0" algn="l" defTabSz="914248" rtl="0" eaLnBrk="1" fontAlgn="auto" latinLnBrk="0" hangingPunct="1">
              <a:lnSpc>
                <a:spcPct val="100000"/>
              </a:lnSpc>
              <a:spcBef>
                <a:spcPts val="1000"/>
              </a:spcBef>
              <a:spcAft>
                <a:spcPts val="0"/>
              </a:spcAft>
              <a:buClrTx/>
              <a:buSzTx/>
              <a:buFont typeface="Arial" panose="020B0604020202020204" pitchFamily="34" charset="0"/>
              <a:buNone/>
              <a:tabLst/>
              <a:defRPr/>
            </a:pPr>
            <a:endParaRPr lang="nb-NO" sz="1200" b="0" i="0">
              <a:latin typeface="Arial Nova Light" panose="020F0302020204030204" pitchFamily="34" charset="0"/>
              <a:cs typeface="Arial Nova Light" panose="020F0302020204030204" pitchFamily="34" charset="0"/>
            </a:endParaRPr>
          </a:p>
          <a:p>
            <a:pPr marL="0" marR="0" lvl="0" indent="0" algn="l" defTabSz="914248" rtl="0" eaLnBrk="1" fontAlgn="auto" latinLnBrk="0" hangingPunct="1">
              <a:lnSpc>
                <a:spcPct val="100000"/>
              </a:lnSpc>
              <a:spcBef>
                <a:spcPts val="1000"/>
              </a:spcBef>
              <a:spcAft>
                <a:spcPts val="0"/>
              </a:spcAft>
              <a:buClrTx/>
              <a:buSzTx/>
              <a:buFont typeface="Arial" panose="020B0604020202020204" pitchFamily="34" charset="0"/>
              <a:buNone/>
              <a:tabLst/>
              <a:defRPr/>
            </a:pPr>
            <a:r>
              <a:rPr lang="nb-NO" sz="1200" b="0" i="0">
                <a:solidFill>
                  <a:schemeClr val="tx1"/>
                </a:solidFill>
                <a:latin typeface="Arial Nova Light" panose="020B0304020202020204" pitchFamily="34" charset="0"/>
              </a:rPr>
              <a:t>Se eventuelt etter alternativ mal</a:t>
            </a:r>
            <a:endParaRPr lang="nb-NO" sz="1200" b="0" i="0">
              <a:solidFill>
                <a:schemeClr val="tx1"/>
              </a:solidFill>
              <a:latin typeface="Arial Nova" panose="020B0504020202020204" pitchFamily="34" charset="0"/>
            </a:endParaRPr>
          </a:p>
          <a:p>
            <a:pPr marL="0" marR="0" lvl="0" indent="0" algn="l" defTabSz="914248" rtl="0" eaLnBrk="1" fontAlgn="auto" latinLnBrk="0" hangingPunct="1">
              <a:lnSpc>
                <a:spcPct val="108000"/>
              </a:lnSpc>
              <a:spcBef>
                <a:spcPts val="1000"/>
              </a:spcBef>
              <a:spcAft>
                <a:spcPts val="0"/>
              </a:spcAft>
              <a:buClrTx/>
              <a:buSzTx/>
              <a:buFont typeface="Arial" panose="020B0604020202020204" pitchFamily="34" charset="0"/>
              <a:buNone/>
              <a:tabLst/>
              <a:defRPr/>
            </a:pPr>
            <a:endParaRPr lang="nb-NO" sz="1200" b="0" i="0">
              <a:solidFill>
                <a:schemeClr val="tx1"/>
              </a:solidFill>
              <a:latin typeface="Arial Nova Light" panose="020F0302020204030204" pitchFamily="34" charset="0"/>
              <a:cs typeface="Arial Nova Light" panose="020F0302020204030204" pitchFamily="34" charset="0"/>
            </a:endParaRPr>
          </a:p>
        </p:txBody>
      </p:sp>
      <p:sp>
        <p:nvSpPr>
          <p:cNvPr id="15" name="Plassholder for tekst 4">
            <a:extLst>
              <a:ext uri="{FF2B5EF4-FFF2-40B4-BE49-F238E27FC236}">
                <a16:creationId xmlns:a16="http://schemas.microsoft.com/office/drawing/2014/main" id="{A9A4D00C-FF44-EEB6-C211-42C62F97EC7E}"/>
              </a:ext>
            </a:extLst>
          </p:cNvPr>
          <p:cNvSpPr>
            <a:spLocks noGrp="1"/>
          </p:cNvSpPr>
          <p:nvPr>
            <p:ph type="body" sz="quarter" idx="29" hasCustomPrompt="1"/>
          </p:nvPr>
        </p:nvSpPr>
        <p:spPr>
          <a:xfrm>
            <a:off x="563226" y="2218111"/>
            <a:ext cx="935038" cy="406238"/>
          </a:xfrm>
          <a:prstGeom prst="rect">
            <a:avLst/>
          </a:prstGeom>
        </p:spPr>
        <p:txBody>
          <a:bodyPr lIns="0" tIns="0" rIns="0" bIns="0" anchor="ctr">
            <a:noAutofit/>
          </a:bodyPr>
          <a:lstStyle>
            <a:lvl1pPr marL="0" indent="0" algn="r">
              <a:lnSpc>
                <a:spcPct val="100000"/>
              </a:lnSpc>
              <a:spcBef>
                <a:spcPts val="0"/>
              </a:spcBef>
              <a:spcAft>
                <a:spcPts val="0"/>
              </a:spcAft>
              <a:buClrTx/>
              <a:buFont typeface="Arial" panose="020B0604020202020204" pitchFamily="34" charset="0"/>
              <a:buNone/>
              <a:defRPr sz="5200" b="0" i="0" u="none" cap="none">
                <a:solidFill>
                  <a:schemeClr val="accent5"/>
                </a:solidFill>
                <a:latin typeface="Arial Nova Light" panose="020B0304020202020204" pitchFamily="34" charset="0"/>
              </a:defRPr>
            </a:lvl1pPr>
          </a:lstStyle>
          <a:p>
            <a:pPr lvl="0"/>
            <a:r>
              <a:rPr lang="nb-NO"/>
              <a:t>0</a:t>
            </a:r>
          </a:p>
        </p:txBody>
      </p:sp>
      <p:sp>
        <p:nvSpPr>
          <p:cNvPr id="16" name="Plassholder for tekst 4">
            <a:extLst>
              <a:ext uri="{FF2B5EF4-FFF2-40B4-BE49-F238E27FC236}">
                <a16:creationId xmlns:a16="http://schemas.microsoft.com/office/drawing/2014/main" id="{88785CFB-777C-A907-9EA2-F98C497F532F}"/>
              </a:ext>
            </a:extLst>
          </p:cNvPr>
          <p:cNvSpPr>
            <a:spLocks noGrp="1"/>
          </p:cNvSpPr>
          <p:nvPr>
            <p:ph type="body" sz="quarter" idx="30" hasCustomPrompt="1"/>
          </p:nvPr>
        </p:nvSpPr>
        <p:spPr>
          <a:xfrm>
            <a:off x="2174919" y="2302934"/>
            <a:ext cx="5273240" cy="406238"/>
          </a:xfrm>
          <a:prstGeom prst="rect">
            <a:avLst/>
          </a:prstGeom>
        </p:spPr>
        <p:txBody>
          <a:bodyPr lIns="0" tIns="0" rIns="0" bIns="0" anchor="b">
            <a:noAutofit/>
          </a:bodyPr>
          <a:lstStyle>
            <a:lvl1pPr marL="0" indent="0" algn="l">
              <a:lnSpc>
                <a:spcPct val="100000"/>
              </a:lnSpc>
              <a:spcBef>
                <a:spcPts val="0"/>
              </a:spcBef>
              <a:spcAft>
                <a:spcPts val="0"/>
              </a:spcAft>
              <a:buClrTx/>
              <a:buFont typeface="Arial" panose="020B0604020202020204" pitchFamily="34" charset="0"/>
              <a:buNone/>
              <a:defRPr sz="1800" b="0" i="0" u="none" cap="none">
                <a:solidFill>
                  <a:schemeClr val="tx2"/>
                </a:solidFill>
                <a:latin typeface="+mn-lt"/>
              </a:defRPr>
            </a:lvl1pPr>
          </a:lstStyle>
          <a:p>
            <a:pPr lvl="0"/>
            <a:r>
              <a:rPr lang="nb-NO"/>
              <a:t>Klikk for å skrive tekst i malen</a:t>
            </a:r>
          </a:p>
        </p:txBody>
      </p:sp>
      <p:sp>
        <p:nvSpPr>
          <p:cNvPr id="17" name="Plassholder for tekst 4">
            <a:extLst>
              <a:ext uri="{FF2B5EF4-FFF2-40B4-BE49-F238E27FC236}">
                <a16:creationId xmlns:a16="http://schemas.microsoft.com/office/drawing/2014/main" id="{18CED58F-ABBF-1AD7-0220-3A271535E621}"/>
              </a:ext>
            </a:extLst>
          </p:cNvPr>
          <p:cNvSpPr>
            <a:spLocks noGrp="1"/>
          </p:cNvSpPr>
          <p:nvPr>
            <p:ph type="body" sz="quarter" idx="31" hasCustomPrompt="1"/>
          </p:nvPr>
        </p:nvSpPr>
        <p:spPr>
          <a:xfrm>
            <a:off x="561109" y="3043634"/>
            <a:ext cx="935038" cy="406238"/>
          </a:xfrm>
          <a:prstGeom prst="rect">
            <a:avLst/>
          </a:prstGeom>
        </p:spPr>
        <p:txBody>
          <a:bodyPr lIns="0" tIns="0" rIns="0" bIns="0" anchor="ctr">
            <a:noAutofit/>
          </a:bodyPr>
          <a:lstStyle>
            <a:lvl1pPr marL="0" indent="0" algn="r">
              <a:lnSpc>
                <a:spcPct val="100000"/>
              </a:lnSpc>
              <a:spcBef>
                <a:spcPts val="0"/>
              </a:spcBef>
              <a:spcAft>
                <a:spcPts val="0"/>
              </a:spcAft>
              <a:buClrTx/>
              <a:buFont typeface="Arial" panose="020B0604020202020204" pitchFamily="34" charset="0"/>
              <a:buNone/>
              <a:defRPr sz="5200" b="0" i="0" u="none" cap="none">
                <a:solidFill>
                  <a:schemeClr val="accent5"/>
                </a:solidFill>
                <a:latin typeface="Arial Nova Light" panose="020B0304020202020204" pitchFamily="34" charset="0"/>
              </a:defRPr>
            </a:lvl1pPr>
          </a:lstStyle>
          <a:p>
            <a:pPr lvl="0"/>
            <a:r>
              <a:rPr lang="nb-NO"/>
              <a:t>0</a:t>
            </a:r>
          </a:p>
        </p:txBody>
      </p:sp>
      <p:sp>
        <p:nvSpPr>
          <p:cNvPr id="19" name="Plassholder for tekst 4">
            <a:extLst>
              <a:ext uri="{FF2B5EF4-FFF2-40B4-BE49-F238E27FC236}">
                <a16:creationId xmlns:a16="http://schemas.microsoft.com/office/drawing/2014/main" id="{C383A1BE-D06D-E267-D39E-A1770D6CF129}"/>
              </a:ext>
            </a:extLst>
          </p:cNvPr>
          <p:cNvSpPr>
            <a:spLocks noGrp="1"/>
          </p:cNvSpPr>
          <p:nvPr>
            <p:ph type="body" sz="quarter" idx="32" hasCustomPrompt="1"/>
          </p:nvPr>
        </p:nvSpPr>
        <p:spPr>
          <a:xfrm>
            <a:off x="2172802" y="3128457"/>
            <a:ext cx="5273240" cy="406238"/>
          </a:xfrm>
          <a:prstGeom prst="rect">
            <a:avLst/>
          </a:prstGeom>
        </p:spPr>
        <p:txBody>
          <a:bodyPr lIns="0" tIns="0" rIns="0" bIns="0" anchor="b">
            <a:noAutofit/>
          </a:bodyPr>
          <a:lstStyle>
            <a:lvl1pPr marL="0" indent="0" algn="l">
              <a:lnSpc>
                <a:spcPct val="100000"/>
              </a:lnSpc>
              <a:spcBef>
                <a:spcPts val="0"/>
              </a:spcBef>
              <a:spcAft>
                <a:spcPts val="0"/>
              </a:spcAft>
              <a:buClrTx/>
              <a:buFont typeface="Arial" panose="020B0604020202020204" pitchFamily="34" charset="0"/>
              <a:buNone/>
              <a:defRPr sz="1800" b="0" i="0" u="none" cap="none">
                <a:solidFill>
                  <a:schemeClr val="tx2"/>
                </a:solidFill>
                <a:latin typeface="+mn-lt"/>
              </a:defRPr>
            </a:lvl1pPr>
          </a:lstStyle>
          <a:p>
            <a:pPr lvl="0"/>
            <a:r>
              <a:rPr lang="nb-NO"/>
              <a:t>Klikk for å skrive tekst i malen</a:t>
            </a:r>
          </a:p>
        </p:txBody>
      </p:sp>
      <p:sp>
        <p:nvSpPr>
          <p:cNvPr id="20" name="Plassholder for tekst 4">
            <a:extLst>
              <a:ext uri="{FF2B5EF4-FFF2-40B4-BE49-F238E27FC236}">
                <a16:creationId xmlns:a16="http://schemas.microsoft.com/office/drawing/2014/main" id="{476E8902-069D-3F24-B915-B433F3AB84B9}"/>
              </a:ext>
            </a:extLst>
          </p:cNvPr>
          <p:cNvSpPr>
            <a:spLocks noGrp="1"/>
          </p:cNvSpPr>
          <p:nvPr>
            <p:ph type="body" sz="quarter" idx="33" hasCustomPrompt="1"/>
          </p:nvPr>
        </p:nvSpPr>
        <p:spPr>
          <a:xfrm>
            <a:off x="561109" y="3869157"/>
            <a:ext cx="935038" cy="406238"/>
          </a:xfrm>
          <a:prstGeom prst="rect">
            <a:avLst/>
          </a:prstGeom>
        </p:spPr>
        <p:txBody>
          <a:bodyPr lIns="0" tIns="0" rIns="0" bIns="0" anchor="ctr">
            <a:noAutofit/>
          </a:bodyPr>
          <a:lstStyle>
            <a:lvl1pPr marL="0" indent="0" algn="r">
              <a:lnSpc>
                <a:spcPct val="100000"/>
              </a:lnSpc>
              <a:spcBef>
                <a:spcPts val="0"/>
              </a:spcBef>
              <a:spcAft>
                <a:spcPts val="0"/>
              </a:spcAft>
              <a:buClrTx/>
              <a:buFont typeface="Arial" panose="020B0604020202020204" pitchFamily="34" charset="0"/>
              <a:buNone/>
              <a:defRPr sz="5200" b="0" i="0" u="none" cap="none">
                <a:solidFill>
                  <a:schemeClr val="accent5"/>
                </a:solidFill>
                <a:latin typeface="Arial Nova Light" panose="020B0304020202020204" pitchFamily="34" charset="0"/>
              </a:defRPr>
            </a:lvl1pPr>
          </a:lstStyle>
          <a:p>
            <a:pPr lvl="0"/>
            <a:r>
              <a:rPr lang="nb-NO"/>
              <a:t>0</a:t>
            </a:r>
          </a:p>
        </p:txBody>
      </p:sp>
      <p:sp>
        <p:nvSpPr>
          <p:cNvPr id="21" name="Plassholder for tekst 4">
            <a:extLst>
              <a:ext uri="{FF2B5EF4-FFF2-40B4-BE49-F238E27FC236}">
                <a16:creationId xmlns:a16="http://schemas.microsoft.com/office/drawing/2014/main" id="{510F3998-9A3C-536F-DA96-63BB9E4AB655}"/>
              </a:ext>
            </a:extLst>
          </p:cNvPr>
          <p:cNvSpPr>
            <a:spLocks noGrp="1"/>
          </p:cNvSpPr>
          <p:nvPr>
            <p:ph type="body" sz="quarter" idx="34" hasCustomPrompt="1"/>
          </p:nvPr>
        </p:nvSpPr>
        <p:spPr>
          <a:xfrm>
            <a:off x="2172802" y="3953980"/>
            <a:ext cx="5273240" cy="406238"/>
          </a:xfrm>
          <a:prstGeom prst="rect">
            <a:avLst/>
          </a:prstGeom>
        </p:spPr>
        <p:txBody>
          <a:bodyPr lIns="0" tIns="0" rIns="0" bIns="0" anchor="b">
            <a:noAutofit/>
          </a:bodyPr>
          <a:lstStyle>
            <a:lvl1pPr marL="0" indent="0" algn="l">
              <a:lnSpc>
                <a:spcPct val="100000"/>
              </a:lnSpc>
              <a:spcBef>
                <a:spcPts val="0"/>
              </a:spcBef>
              <a:spcAft>
                <a:spcPts val="0"/>
              </a:spcAft>
              <a:buClrTx/>
              <a:buFont typeface="Arial" panose="020B0604020202020204" pitchFamily="34" charset="0"/>
              <a:buNone/>
              <a:defRPr sz="1800" b="0" i="0" u="none" cap="none">
                <a:solidFill>
                  <a:schemeClr val="tx2"/>
                </a:solidFill>
                <a:latin typeface="+mn-lt"/>
              </a:defRPr>
            </a:lvl1pPr>
          </a:lstStyle>
          <a:p>
            <a:pPr lvl="0"/>
            <a:r>
              <a:rPr lang="nb-NO"/>
              <a:t>Klikk for å skrive tekst i malen</a:t>
            </a:r>
          </a:p>
        </p:txBody>
      </p:sp>
      <p:sp>
        <p:nvSpPr>
          <p:cNvPr id="22" name="Plassholder for tekst 4">
            <a:extLst>
              <a:ext uri="{FF2B5EF4-FFF2-40B4-BE49-F238E27FC236}">
                <a16:creationId xmlns:a16="http://schemas.microsoft.com/office/drawing/2014/main" id="{EE35EBE2-8B7B-C7AC-307E-B46B5AB86757}"/>
              </a:ext>
            </a:extLst>
          </p:cNvPr>
          <p:cNvSpPr>
            <a:spLocks noGrp="1"/>
          </p:cNvSpPr>
          <p:nvPr>
            <p:ph type="body" sz="quarter" idx="35" hasCustomPrompt="1"/>
          </p:nvPr>
        </p:nvSpPr>
        <p:spPr>
          <a:xfrm>
            <a:off x="561109" y="4690340"/>
            <a:ext cx="935038" cy="406238"/>
          </a:xfrm>
          <a:prstGeom prst="rect">
            <a:avLst/>
          </a:prstGeom>
        </p:spPr>
        <p:txBody>
          <a:bodyPr lIns="0" tIns="0" rIns="0" bIns="0" anchor="ctr">
            <a:noAutofit/>
          </a:bodyPr>
          <a:lstStyle>
            <a:lvl1pPr marL="0" indent="0" algn="r">
              <a:lnSpc>
                <a:spcPct val="100000"/>
              </a:lnSpc>
              <a:spcBef>
                <a:spcPts val="0"/>
              </a:spcBef>
              <a:spcAft>
                <a:spcPts val="0"/>
              </a:spcAft>
              <a:buClrTx/>
              <a:buFont typeface="Arial" panose="020B0604020202020204" pitchFamily="34" charset="0"/>
              <a:buNone/>
              <a:defRPr sz="5200" b="0" i="0" u="none" cap="none">
                <a:solidFill>
                  <a:schemeClr val="accent5"/>
                </a:solidFill>
                <a:latin typeface="Arial Nova Light" panose="020B0304020202020204" pitchFamily="34" charset="0"/>
              </a:defRPr>
            </a:lvl1pPr>
          </a:lstStyle>
          <a:p>
            <a:pPr lvl="0"/>
            <a:r>
              <a:rPr lang="nb-NO"/>
              <a:t>0</a:t>
            </a:r>
          </a:p>
        </p:txBody>
      </p:sp>
      <p:sp>
        <p:nvSpPr>
          <p:cNvPr id="23" name="Plassholder for tekst 4">
            <a:extLst>
              <a:ext uri="{FF2B5EF4-FFF2-40B4-BE49-F238E27FC236}">
                <a16:creationId xmlns:a16="http://schemas.microsoft.com/office/drawing/2014/main" id="{EBB236CF-4EAC-9003-70FB-76507445E9FB}"/>
              </a:ext>
            </a:extLst>
          </p:cNvPr>
          <p:cNvSpPr>
            <a:spLocks noGrp="1"/>
          </p:cNvSpPr>
          <p:nvPr>
            <p:ph type="body" sz="quarter" idx="36" hasCustomPrompt="1"/>
          </p:nvPr>
        </p:nvSpPr>
        <p:spPr>
          <a:xfrm>
            <a:off x="2172802" y="4775163"/>
            <a:ext cx="5273240" cy="406238"/>
          </a:xfrm>
          <a:prstGeom prst="rect">
            <a:avLst/>
          </a:prstGeom>
        </p:spPr>
        <p:txBody>
          <a:bodyPr lIns="0" tIns="0" rIns="0" bIns="0" anchor="b">
            <a:noAutofit/>
          </a:bodyPr>
          <a:lstStyle>
            <a:lvl1pPr marL="0" indent="0" algn="l">
              <a:lnSpc>
                <a:spcPct val="100000"/>
              </a:lnSpc>
              <a:spcBef>
                <a:spcPts val="0"/>
              </a:spcBef>
              <a:spcAft>
                <a:spcPts val="0"/>
              </a:spcAft>
              <a:buClrTx/>
              <a:buFont typeface="Arial" panose="020B0604020202020204" pitchFamily="34" charset="0"/>
              <a:buNone/>
              <a:defRPr sz="1800" b="0" i="0" u="none" cap="none">
                <a:solidFill>
                  <a:schemeClr val="tx2"/>
                </a:solidFill>
                <a:latin typeface="+mn-lt"/>
              </a:defRPr>
            </a:lvl1pPr>
          </a:lstStyle>
          <a:p>
            <a:pPr lvl="0"/>
            <a:r>
              <a:rPr lang="nb-NO"/>
              <a:t>Klikk for å skrive tekst i malen</a:t>
            </a:r>
          </a:p>
        </p:txBody>
      </p:sp>
      <p:sp>
        <p:nvSpPr>
          <p:cNvPr id="24" name="Plassholder for tekst 4">
            <a:extLst>
              <a:ext uri="{FF2B5EF4-FFF2-40B4-BE49-F238E27FC236}">
                <a16:creationId xmlns:a16="http://schemas.microsoft.com/office/drawing/2014/main" id="{F41D13B9-4189-C0DE-8CEF-5F0FA270D4F8}"/>
              </a:ext>
            </a:extLst>
          </p:cNvPr>
          <p:cNvSpPr>
            <a:spLocks noGrp="1"/>
          </p:cNvSpPr>
          <p:nvPr>
            <p:ph type="body" sz="quarter" idx="37" hasCustomPrompt="1"/>
          </p:nvPr>
        </p:nvSpPr>
        <p:spPr>
          <a:xfrm>
            <a:off x="561109" y="5511523"/>
            <a:ext cx="935038" cy="406238"/>
          </a:xfrm>
          <a:prstGeom prst="rect">
            <a:avLst/>
          </a:prstGeom>
        </p:spPr>
        <p:txBody>
          <a:bodyPr lIns="0" tIns="0" rIns="0" bIns="0" anchor="ctr">
            <a:noAutofit/>
          </a:bodyPr>
          <a:lstStyle>
            <a:lvl1pPr marL="0" indent="0" algn="r">
              <a:lnSpc>
                <a:spcPct val="100000"/>
              </a:lnSpc>
              <a:spcBef>
                <a:spcPts val="0"/>
              </a:spcBef>
              <a:spcAft>
                <a:spcPts val="0"/>
              </a:spcAft>
              <a:buClrTx/>
              <a:buFont typeface="Arial" panose="020B0604020202020204" pitchFamily="34" charset="0"/>
              <a:buNone/>
              <a:defRPr sz="5200" b="0" i="0" u="none" cap="none">
                <a:solidFill>
                  <a:schemeClr val="accent5"/>
                </a:solidFill>
                <a:latin typeface="Arial Nova Light" panose="020B0304020202020204" pitchFamily="34" charset="0"/>
              </a:defRPr>
            </a:lvl1pPr>
          </a:lstStyle>
          <a:p>
            <a:pPr lvl="0"/>
            <a:r>
              <a:rPr lang="nb-NO"/>
              <a:t>0</a:t>
            </a:r>
          </a:p>
        </p:txBody>
      </p:sp>
      <p:sp>
        <p:nvSpPr>
          <p:cNvPr id="25" name="Plassholder for tekst 4">
            <a:extLst>
              <a:ext uri="{FF2B5EF4-FFF2-40B4-BE49-F238E27FC236}">
                <a16:creationId xmlns:a16="http://schemas.microsoft.com/office/drawing/2014/main" id="{7CBD3018-04EE-1988-3882-9364B3B3896E}"/>
              </a:ext>
            </a:extLst>
          </p:cNvPr>
          <p:cNvSpPr>
            <a:spLocks noGrp="1"/>
          </p:cNvSpPr>
          <p:nvPr>
            <p:ph type="body" sz="quarter" idx="38" hasCustomPrompt="1"/>
          </p:nvPr>
        </p:nvSpPr>
        <p:spPr>
          <a:xfrm>
            <a:off x="2172802" y="5588851"/>
            <a:ext cx="5273240" cy="406238"/>
          </a:xfrm>
          <a:prstGeom prst="rect">
            <a:avLst/>
          </a:prstGeom>
        </p:spPr>
        <p:txBody>
          <a:bodyPr lIns="0" tIns="0" rIns="0" bIns="0" anchor="b">
            <a:noAutofit/>
          </a:bodyPr>
          <a:lstStyle>
            <a:lvl1pPr marL="0" indent="0" algn="l">
              <a:lnSpc>
                <a:spcPct val="100000"/>
              </a:lnSpc>
              <a:spcBef>
                <a:spcPts val="0"/>
              </a:spcBef>
              <a:spcAft>
                <a:spcPts val="0"/>
              </a:spcAft>
              <a:buClrTx/>
              <a:buFont typeface="Arial" panose="020B0604020202020204" pitchFamily="34" charset="0"/>
              <a:buNone/>
              <a:defRPr sz="1800" b="0" i="0" u="none" cap="none">
                <a:solidFill>
                  <a:schemeClr val="tx2"/>
                </a:solidFill>
                <a:latin typeface="+mn-lt"/>
              </a:defRPr>
            </a:lvl1pPr>
          </a:lstStyle>
          <a:p>
            <a:pPr lvl="0"/>
            <a:r>
              <a:rPr lang="nb-NO"/>
              <a:t>Klikk for å skrive tekst i malen</a:t>
            </a:r>
          </a:p>
        </p:txBody>
      </p:sp>
      <p:sp>
        <p:nvSpPr>
          <p:cNvPr id="9" name="Text Placeholder 9">
            <a:extLst>
              <a:ext uri="{FF2B5EF4-FFF2-40B4-BE49-F238E27FC236}">
                <a16:creationId xmlns:a16="http://schemas.microsoft.com/office/drawing/2014/main" id="{B047395B-6156-490F-5E3B-38FBC0D82EC9}"/>
              </a:ext>
            </a:extLst>
          </p:cNvPr>
          <p:cNvSpPr>
            <a:spLocks noGrp="1"/>
          </p:cNvSpPr>
          <p:nvPr>
            <p:ph type="body" sz="quarter" idx="39" hasCustomPrompt="1"/>
          </p:nvPr>
        </p:nvSpPr>
        <p:spPr>
          <a:xfrm>
            <a:off x="10837599" y="286872"/>
            <a:ext cx="866524" cy="265214"/>
          </a:xfrm>
          <a:prstGeom prst="rect">
            <a:avLst/>
          </a:prstGeo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200" b="0" i="0" u="none" cap="none">
                <a:solidFill>
                  <a:schemeClr val="lt1"/>
                </a:solidFill>
                <a:latin typeface="+mn-lt"/>
              </a:defRPr>
            </a:lvl1pPr>
          </a:lstStyle>
          <a:p>
            <a:pPr lvl="0"/>
            <a:r>
              <a:rPr lang="nb-NO"/>
              <a:t>                                   </a:t>
            </a:r>
          </a:p>
        </p:txBody>
      </p:sp>
      <p:sp>
        <p:nvSpPr>
          <p:cNvPr id="10" name="logo_hvit" hidden="1">
            <a:extLst>
              <a:ext uri="{FF2B5EF4-FFF2-40B4-BE49-F238E27FC236}">
                <a16:creationId xmlns:a16="http://schemas.microsoft.com/office/drawing/2014/main" id="{83B9B668-AD69-8772-3213-5CAEC804839B}"/>
              </a:ext>
            </a:extLst>
          </p:cNvPr>
          <p:cNvSpPr>
            <a:spLocks noGrp="1"/>
          </p:cNvSpPr>
          <p:nvPr>
            <p:ph type="body" sz="quarter" idx="40" hasCustomPrompt="1"/>
          </p:nvPr>
        </p:nvSpPr>
        <p:spPr>
          <a:xfrm>
            <a:off x="10837599" y="286872"/>
            <a:ext cx="866524" cy="265214"/>
          </a:xfrm>
          <a:prstGeom prst="rect">
            <a:avLst/>
          </a:prstGeo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200" b="0" i="0" u="none" cap="none">
                <a:solidFill>
                  <a:schemeClr val="lt1"/>
                </a:solidFill>
                <a:latin typeface="+mn-lt"/>
              </a:defRPr>
            </a:lvl1pPr>
          </a:lstStyle>
          <a:p>
            <a:pPr lvl="0"/>
            <a:r>
              <a:rPr lang="nb-NO"/>
              <a:t>                                   </a:t>
            </a:r>
          </a:p>
        </p:txBody>
      </p:sp>
      <p:sp>
        <p:nvSpPr>
          <p:cNvPr id="11" name="logo_blaa" hidden="1">
            <a:extLst>
              <a:ext uri="{FF2B5EF4-FFF2-40B4-BE49-F238E27FC236}">
                <a16:creationId xmlns:a16="http://schemas.microsoft.com/office/drawing/2014/main" id="{B4D76D6C-F742-3F82-85D2-DEE62F3B22CF}"/>
              </a:ext>
            </a:extLst>
          </p:cNvPr>
          <p:cNvSpPr>
            <a:spLocks noGrp="1"/>
          </p:cNvSpPr>
          <p:nvPr>
            <p:ph type="body" sz="quarter" idx="41" hasCustomPrompt="1"/>
          </p:nvPr>
        </p:nvSpPr>
        <p:spPr>
          <a:xfrm>
            <a:off x="10837599" y="286872"/>
            <a:ext cx="866524" cy="265214"/>
          </a:xfrm>
          <a:prstGeom prst="rect">
            <a:avLst/>
          </a:prstGeom>
          <a:blipFill dpi="0"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200" b="0" i="0" u="none" cap="none">
                <a:solidFill>
                  <a:schemeClr val="lt1"/>
                </a:solidFill>
                <a:latin typeface="+mn-lt"/>
              </a:defRPr>
            </a:lvl1pPr>
          </a:lstStyle>
          <a:p>
            <a:pPr lvl="0"/>
            <a:r>
              <a:rPr lang="nb-NO"/>
              <a:t>                                   </a:t>
            </a:r>
          </a:p>
        </p:txBody>
      </p:sp>
    </p:spTree>
    <p:extLst>
      <p:ext uri="{BB962C8B-B14F-4D97-AF65-F5344CB8AC3E}">
        <p14:creationId xmlns:p14="http://schemas.microsoft.com/office/powerpoint/2010/main" val="2473801748"/>
      </p:ext>
    </p:extLst>
  </p:cSld>
  <p:clrMapOvr>
    <a:masterClrMapping/>
  </p:clrMapOvr>
  <p:extLst>
    <p:ext uri="{DCECCB84-F9BA-43D5-87BE-67443E8EF086}">
      <p15:sldGuideLst xmlns:p15="http://schemas.microsoft.com/office/powerpoint/2012/main">
        <p15:guide id="1" pos="733">
          <p15:clr>
            <a:srgbClr val="FBAE40"/>
          </p15:clr>
        </p15:guide>
        <p15:guide id="2" orient="horz" pos="2205">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Egendefinert oppsett">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7BBCC2D4-2240-51EB-5DD6-6AD6DAF5FE59}"/>
              </a:ext>
            </a:extLst>
          </p:cNvPr>
          <p:cNvSpPr/>
          <p:nvPr userDrawn="1"/>
        </p:nvSpPr>
        <p:spPr>
          <a:xfrm>
            <a:off x="0" y="0"/>
            <a:ext cx="7751763" cy="68675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rgbClr val="ECF6F6"/>
              </a:solidFill>
            </a:endParaRPr>
          </a:p>
        </p:txBody>
      </p:sp>
      <p:sp>
        <p:nvSpPr>
          <p:cNvPr id="3" name="Plassholder for dato 2">
            <a:extLst>
              <a:ext uri="{FF2B5EF4-FFF2-40B4-BE49-F238E27FC236}">
                <a16:creationId xmlns:a16="http://schemas.microsoft.com/office/drawing/2014/main" id="{E79082AF-3F75-D761-BFCE-13941420FBAC}"/>
              </a:ext>
            </a:extLst>
          </p:cNvPr>
          <p:cNvSpPr>
            <a:spLocks noGrp="1"/>
          </p:cNvSpPr>
          <p:nvPr>
            <p:ph type="dt" sz="half" idx="10"/>
          </p:nvPr>
        </p:nvSpPr>
        <p:spPr/>
        <p:txBody>
          <a:bodyPr/>
          <a:lstStyle/>
          <a:p>
            <a:fld id="{B868F7B0-5244-6349-93BD-E7C76169E441}" type="datetime1">
              <a:rPr lang="nb-NO" smtClean="0"/>
              <a:t>18.10.2023</a:t>
            </a:fld>
            <a:endParaRPr lang="nb-NO"/>
          </a:p>
        </p:txBody>
      </p:sp>
      <p:sp>
        <p:nvSpPr>
          <p:cNvPr id="7" name="Tittel 1">
            <a:extLst>
              <a:ext uri="{FF2B5EF4-FFF2-40B4-BE49-F238E27FC236}">
                <a16:creationId xmlns:a16="http://schemas.microsoft.com/office/drawing/2014/main" id="{4ABA2FF9-8D28-48EB-8D6C-1836DBCECAA8}"/>
              </a:ext>
            </a:extLst>
          </p:cNvPr>
          <p:cNvSpPr>
            <a:spLocks noGrp="1"/>
          </p:cNvSpPr>
          <p:nvPr>
            <p:ph type="title" hasCustomPrompt="1"/>
          </p:nvPr>
        </p:nvSpPr>
        <p:spPr>
          <a:xfrm>
            <a:off x="2172802" y="848356"/>
            <a:ext cx="5267877" cy="438581"/>
          </a:xfrm>
        </p:spPr>
        <p:txBody>
          <a:bodyPr wrap="square" lIns="0" tIns="0" rIns="0" bIns="0" anchor="t">
            <a:noAutofit/>
          </a:bodyPr>
          <a:lstStyle>
            <a:lvl1pPr>
              <a:lnSpc>
                <a:spcPct val="100000"/>
              </a:lnSpc>
              <a:defRPr sz="4200" b="0" i="0">
                <a:solidFill>
                  <a:schemeClr val="bg1"/>
                </a:solidFill>
                <a:latin typeface="Arial Nova Light" panose="020B0304020202020204" pitchFamily="34" charset="0"/>
              </a:defRPr>
            </a:lvl1pPr>
          </a:lstStyle>
          <a:p>
            <a:r>
              <a:rPr lang="nb-NO"/>
              <a:t>TEKST</a:t>
            </a:r>
          </a:p>
        </p:txBody>
      </p:sp>
      <p:sp>
        <p:nvSpPr>
          <p:cNvPr id="18" name="Plassholder for bilde 2">
            <a:extLst>
              <a:ext uri="{FF2B5EF4-FFF2-40B4-BE49-F238E27FC236}">
                <a16:creationId xmlns:a16="http://schemas.microsoft.com/office/drawing/2014/main" id="{AD213379-3512-2D4D-9934-9A988F1C875C}"/>
              </a:ext>
            </a:extLst>
          </p:cNvPr>
          <p:cNvSpPr>
            <a:spLocks noGrp="1"/>
          </p:cNvSpPr>
          <p:nvPr>
            <p:ph type="pic" sz="quarter" idx="15" hasCustomPrompt="1"/>
          </p:nvPr>
        </p:nvSpPr>
        <p:spPr>
          <a:xfrm>
            <a:off x="7747000" y="0"/>
            <a:ext cx="4445000" cy="6857999"/>
          </a:xfrm>
          <a:solidFill>
            <a:schemeClr val="tx1">
              <a:lumMod val="10000"/>
              <a:lumOff val="90000"/>
            </a:schemeClr>
          </a:solidFill>
        </p:spPr>
        <p:txBody>
          <a:bodyPr>
            <a:normAutofit/>
          </a:bodyPr>
          <a:lstStyle>
            <a:lvl1pPr marL="0" marR="0" indent="0" algn="l" defTabSz="914248" rtl="0" eaLnBrk="1" fontAlgn="auto" latinLnBrk="0" hangingPunct="1">
              <a:lnSpc>
                <a:spcPct val="108000"/>
              </a:lnSpc>
              <a:spcBef>
                <a:spcPts val="1000"/>
              </a:spcBef>
              <a:spcAft>
                <a:spcPts val="0"/>
              </a:spcAft>
              <a:buClrTx/>
              <a:buSzTx/>
              <a:buFont typeface="Arial" panose="020B0604020202020204" pitchFamily="34" charset="0"/>
              <a:buNone/>
              <a:tabLst/>
              <a:defRPr sz="1350" b="0" i="0">
                <a:solidFill>
                  <a:schemeClr val="tx1">
                    <a:lumMod val="75000"/>
                    <a:lumOff val="25000"/>
                  </a:schemeClr>
                </a:solidFill>
                <a:latin typeface="Arial Nova Light" panose="020B0304020202020204" pitchFamily="34" charset="0"/>
              </a:defRPr>
            </a:lvl1pPr>
          </a:lstStyle>
          <a:p>
            <a:pPr marL="0" marR="0" lvl="0" indent="0" algn="l" defTabSz="914248" rtl="0" eaLnBrk="1" fontAlgn="auto" latinLnBrk="0" hangingPunct="1">
              <a:lnSpc>
                <a:spcPct val="108000"/>
              </a:lnSpc>
              <a:spcBef>
                <a:spcPts val="1000"/>
              </a:spcBef>
              <a:spcAft>
                <a:spcPts val="0"/>
              </a:spcAft>
              <a:buClrTx/>
              <a:buSzTx/>
              <a:buFont typeface="Arial" panose="020B0604020202020204" pitchFamily="34" charset="0"/>
              <a:buNone/>
              <a:tabLst/>
              <a:defRPr/>
            </a:pPr>
            <a:r>
              <a:rPr lang="nb-NO" sz="1350"/>
              <a:t>Velg heldekkende bilde via «Sett inn» - «Bilde»   NB! Husk riktig valg av logo-farge</a:t>
            </a:r>
          </a:p>
        </p:txBody>
      </p:sp>
      <p:sp>
        <p:nvSpPr>
          <p:cNvPr id="4" name="Rektangel 3">
            <a:extLst>
              <a:ext uri="{FF2B5EF4-FFF2-40B4-BE49-F238E27FC236}">
                <a16:creationId xmlns:a16="http://schemas.microsoft.com/office/drawing/2014/main" id="{802E692B-ED53-2371-6F93-E4F631068493}"/>
              </a:ext>
            </a:extLst>
          </p:cNvPr>
          <p:cNvSpPr/>
          <p:nvPr userDrawn="1"/>
        </p:nvSpPr>
        <p:spPr>
          <a:xfrm>
            <a:off x="12406951" y="21773"/>
            <a:ext cx="4248192" cy="6457858"/>
          </a:xfrm>
          <a:prstGeom prst="rect">
            <a:avLst/>
          </a:prstGeom>
        </p:spPr>
        <p:txBody>
          <a:bodyPr wrap="square" anchor="t">
            <a:spAutoFit/>
          </a:bodyPr>
          <a:lstStyle/>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0" i="0">
                <a:solidFill>
                  <a:schemeClr val="tx1"/>
                </a:solidFill>
                <a:latin typeface="Arial Nova" panose="020B0504020202020204" pitchFamily="34" charset="0"/>
              </a:rPr>
              <a:t>Tittel, tekst og bilde</a:t>
            </a:r>
            <a:endParaRPr lang="nb-NO" sz="1200" b="0" i="0">
              <a:solidFill>
                <a:schemeClr val="tx1"/>
              </a:solidFill>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F0302020204030204" pitchFamily="34" charset="0"/>
                <a:cs typeface="Arial Nova Light" panose="020F0302020204030204" pitchFamily="34" charset="0"/>
              </a:rPr>
              <a:t>Bruk kort og presis tittel. En tittel skal ikke overstige to linjer</a:t>
            </a:r>
          </a:p>
          <a:p>
            <a:pPr marL="171450" indent="-171450">
              <a:lnSpc>
                <a:spcPct val="100000"/>
              </a:lnSpc>
              <a:buFont typeface="Arial" panose="020B0604020202020204" pitchFamily="34" charset="0"/>
              <a:buChar char="•"/>
            </a:pPr>
            <a:endParaRPr lang="nb-NO" sz="1200" b="0" i="0">
              <a:solidFill>
                <a:schemeClr val="tx1"/>
              </a:solidFill>
              <a:latin typeface="Arial Nova Light" panose="020F0302020204030204" pitchFamily="34" charset="0"/>
              <a:cs typeface="Arial Nova Light" panose="020F0302020204030204" pitchFamily="34" charset="0"/>
            </a:endParaRPr>
          </a:p>
          <a:p>
            <a:pPr marL="171450" indent="-171450">
              <a:lnSpc>
                <a:spcPct val="100000"/>
              </a:lnSpc>
              <a:buFont typeface="Arial" panose="020B0604020202020204" pitchFamily="34" charset="0"/>
              <a:buChar char="•"/>
            </a:pPr>
            <a:r>
              <a:rPr lang="nb-NO" sz="1200" b="0" i="0">
                <a:solidFill>
                  <a:schemeClr val="tx1"/>
                </a:solidFill>
                <a:latin typeface="Arial Nova Light" panose="020F0302020204030204" pitchFamily="34" charset="0"/>
                <a:cs typeface="Arial Nova Light" panose="020F0302020204030204" pitchFamily="34" charset="0"/>
              </a:rPr>
              <a:t>Tekstfargen i Abelias presentasjoner er grønn, sort og hvit – følg malen</a:t>
            </a:r>
          </a:p>
          <a:p>
            <a:pPr marL="171450" indent="-171450">
              <a:lnSpc>
                <a:spcPct val="100000"/>
              </a:lnSpc>
              <a:buFont typeface="Arial" panose="020B0604020202020204" pitchFamily="34" charset="0"/>
              <a:buChar char="•"/>
            </a:pPr>
            <a:endParaRPr lang="nb-NO" sz="1200" b="0" i="0">
              <a:solidFill>
                <a:schemeClr val="tx1"/>
              </a:solidFill>
              <a:latin typeface="Arial Nova Light" panose="020F0302020204030204" pitchFamily="34" charset="0"/>
              <a:cs typeface="Arial Nova Light" panose="020F0302020204030204" pitchFamily="34" charset="0"/>
            </a:endParaRPr>
          </a:p>
          <a:p>
            <a:pPr marL="171450" indent="-171450">
              <a:lnSpc>
                <a:spcPct val="100000"/>
              </a:lnSpc>
              <a:buFont typeface="Arial" panose="020B0604020202020204" pitchFamily="34" charset="0"/>
              <a:buChar char="•"/>
            </a:pPr>
            <a:r>
              <a:rPr lang="nb-NO" sz="1200" b="0" i="0">
                <a:solidFill>
                  <a:schemeClr val="tx1"/>
                </a:solidFill>
                <a:latin typeface="Arial Nova Light" panose="020F0302020204030204" pitchFamily="34" charset="0"/>
                <a:cs typeface="Arial Nova Light" panose="020F0302020204030204" pitchFamily="34" charset="0"/>
              </a:rPr>
              <a:t>Sekundærfarger skal kun benyttes i figurer og ikoner. Fargene finner du som egendefinerte farger i figurfyll eller figuromriss</a:t>
            </a:r>
          </a:p>
          <a:p>
            <a:pPr marL="171450" indent="-171450">
              <a:lnSpc>
                <a:spcPct val="100000"/>
              </a:lnSpc>
              <a:buFont typeface="Arial" panose="020B0604020202020204" pitchFamily="34" charset="0"/>
              <a:buChar char="•"/>
            </a:pPr>
            <a:endParaRPr lang="nb-NO" sz="1200" b="0" i="0">
              <a:solidFill>
                <a:schemeClr val="tx1"/>
              </a:solidFill>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F0302020204030204" pitchFamily="34" charset="0"/>
                <a:cs typeface="Arial Nova Light" panose="020F0302020204030204" pitchFamily="34" charset="0"/>
              </a:rPr>
              <a:t>Skru av punktene i verktøylinjen om de ikke skal benyttes</a:t>
            </a:r>
          </a:p>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200" b="0" i="0">
              <a:solidFill>
                <a:schemeClr val="tx1"/>
              </a:solidFill>
              <a:latin typeface="Arial Nova Light" panose="020F0302020204030204" pitchFamily="34" charset="0"/>
              <a:cs typeface="Arial Nova Light" panose="020F0302020204030204" pitchFamily="34" charset="0"/>
            </a:endParaRPr>
          </a:p>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0" i="0">
                <a:solidFill>
                  <a:schemeClr val="tx1"/>
                </a:solidFill>
                <a:latin typeface="Arial Nova" panose="020B0504020202020204" pitchFamily="34" charset="0"/>
              </a:rPr>
              <a:t>Bilde</a:t>
            </a:r>
            <a:r>
              <a:rPr lang="nb-NO" sz="1200" b="0" i="0">
                <a:solidFill>
                  <a:schemeClr val="tx1"/>
                </a:solidFill>
                <a:latin typeface="Arial Nova Light" panose="020F0302020204030204" pitchFamily="34" charset="0"/>
                <a:cs typeface="Arial Nova Light" panose="020F0302020204030204" pitchFamily="34" charset="0"/>
              </a:rPr>
              <a:t> </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latin typeface="Arial Nova Light" panose="020F0302020204030204" pitchFamily="34" charset="0"/>
                <a:cs typeface="Arial Nova Light" panose="020F0302020204030204" pitchFamily="34" charset="0"/>
              </a:rPr>
              <a:t>Velg heldekkende bilde via «Sett inn» -&gt; «Bilde» </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b="0" i="0">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latin typeface="Arial Nova Light" panose="020F0302020204030204" pitchFamily="34" charset="0"/>
                <a:cs typeface="Arial Nova Light" panose="020F0302020204030204" pitchFamily="34" charset="0"/>
              </a:rPr>
              <a:t>Se at bildet er skarpt, unngå å trekke i rammene. Juster bildet med bildeverktøyet slik at det blir riktig</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b="0" i="0">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F0302020204030204" pitchFamily="34" charset="0"/>
                <a:cs typeface="Arial Nova Light" panose="020F0302020204030204" pitchFamily="34" charset="0"/>
              </a:rPr>
              <a:t>For å justere bildet trykk på «beskjær og fyll-knappen». Unngå å strekke bildet</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b="0" i="0">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latin typeface="Arial Nova Light" panose="020F0302020204030204" pitchFamily="34" charset="0"/>
                <a:cs typeface="Arial Nova Light" panose="020F0302020204030204" pitchFamily="34" charset="0"/>
              </a:rPr>
              <a:t>Bilderettigheter: Det er ikke lov til å kopiere/bruke bilder uten å ha klarert med fotograf/eier av bildet</a:t>
            </a:r>
          </a:p>
          <a:p>
            <a:pPr marL="171450" marR="0" lvl="0" indent="-171450" algn="l" defTabSz="914248"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sz="1200" b="0" i="0">
                <a:latin typeface="Arial Nova Light" panose="020F0302020204030204" pitchFamily="34" charset="0"/>
                <a:cs typeface="Arial Nova Light" panose="020F0302020204030204" pitchFamily="34" charset="0"/>
              </a:rPr>
              <a:t>Det skal ALLTID være «knute» over bildet i denne malen</a:t>
            </a:r>
          </a:p>
          <a:p>
            <a:pPr marL="0" marR="0" lvl="0" indent="0" algn="l" defTabSz="914248" rtl="0" eaLnBrk="1" fontAlgn="auto" latinLnBrk="0" hangingPunct="1">
              <a:lnSpc>
                <a:spcPct val="100000"/>
              </a:lnSpc>
              <a:spcBef>
                <a:spcPts val="1000"/>
              </a:spcBef>
              <a:spcAft>
                <a:spcPts val="0"/>
              </a:spcAft>
              <a:buClrTx/>
              <a:buSzTx/>
              <a:buFont typeface="Arial" panose="020B0604020202020204" pitchFamily="34" charset="0"/>
              <a:buNone/>
              <a:tabLst/>
              <a:defRPr/>
            </a:pPr>
            <a:endParaRPr lang="nb-NO" sz="1200" b="0" i="0">
              <a:latin typeface="Arial Nova Light" panose="020F0302020204030204" pitchFamily="34" charset="0"/>
              <a:cs typeface="Arial Nova Light" panose="020F0302020204030204" pitchFamily="34" charset="0"/>
            </a:endParaRPr>
          </a:p>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0" i="0">
                <a:solidFill>
                  <a:schemeClr val="tx1"/>
                </a:solidFill>
                <a:latin typeface="Arial Nova" panose="020B0504020202020204" pitchFamily="34" charset="0"/>
              </a:rPr>
              <a:t>Logo</a:t>
            </a:r>
            <a:r>
              <a:rPr lang="nb-NO" sz="1200" b="0" i="0">
                <a:solidFill>
                  <a:schemeClr val="tx1"/>
                </a:solidFill>
                <a:latin typeface="Arial Nova Light" panose="020F0302020204030204" pitchFamily="34" charset="0"/>
                <a:cs typeface="Arial Nova Light" panose="020F0302020204030204" pitchFamily="34" charset="0"/>
              </a:rPr>
              <a:t> </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latin typeface="Arial Nova Light" panose="020F0302020204030204" pitchFamily="34" charset="0"/>
                <a:cs typeface="Arial Nova Light" panose="020F0302020204030204" pitchFamily="34" charset="0"/>
              </a:rPr>
              <a:t>Bruk logovelgeren for å sette rett logo på bildet. Sort på lyst bilde og hvit for mørkt bilde</a:t>
            </a:r>
          </a:p>
          <a:p>
            <a:pPr marL="0" marR="0" lvl="0" indent="0" algn="l" defTabSz="914248" rtl="0" eaLnBrk="1" fontAlgn="auto" latinLnBrk="0" hangingPunct="1">
              <a:lnSpc>
                <a:spcPct val="100000"/>
              </a:lnSpc>
              <a:spcBef>
                <a:spcPts val="1000"/>
              </a:spcBef>
              <a:spcAft>
                <a:spcPts val="0"/>
              </a:spcAft>
              <a:buClrTx/>
              <a:buSzTx/>
              <a:buFont typeface="Arial" panose="020B0604020202020204" pitchFamily="34" charset="0"/>
              <a:buNone/>
              <a:tabLst/>
              <a:defRPr/>
            </a:pPr>
            <a:endParaRPr lang="nb-NO" sz="1200" b="0" i="0">
              <a:latin typeface="Arial Nova Light" panose="020F0302020204030204" pitchFamily="34" charset="0"/>
              <a:cs typeface="Arial Nova Light" panose="020F0302020204030204" pitchFamily="34" charset="0"/>
            </a:endParaRPr>
          </a:p>
          <a:p>
            <a:pPr marL="0" marR="0" lvl="0" indent="0" algn="l" defTabSz="914248" rtl="0" eaLnBrk="1" fontAlgn="auto" latinLnBrk="0" hangingPunct="1">
              <a:lnSpc>
                <a:spcPct val="100000"/>
              </a:lnSpc>
              <a:spcBef>
                <a:spcPts val="1000"/>
              </a:spcBef>
              <a:spcAft>
                <a:spcPts val="0"/>
              </a:spcAft>
              <a:buClrTx/>
              <a:buSzTx/>
              <a:buFont typeface="Arial" panose="020B0604020202020204" pitchFamily="34" charset="0"/>
              <a:buNone/>
              <a:tabLst/>
              <a:defRPr/>
            </a:pPr>
            <a:r>
              <a:rPr lang="nb-NO" sz="1200" b="0" i="0">
                <a:solidFill>
                  <a:schemeClr val="tx1"/>
                </a:solidFill>
                <a:latin typeface="Arial Nova Light" panose="020B0304020202020204" pitchFamily="34" charset="0"/>
              </a:rPr>
              <a:t>Se eventuelt etter alternativ mal</a:t>
            </a:r>
            <a:endParaRPr lang="nb-NO" sz="1200" b="0" i="0">
              <a:solidFill>
                <a:schemeClr val="tx1"/>
              </a:solidFill>
              <a:latin typeface="Arial Nova" panose="020B0504020202020204" pitchFamily="34" charset="0"/>
            </a:endParaRPr>
          </a:p>
          <a:p>
            <a:pPr marL="0" marR="0" lvl="0" indent="0" algn="l" defTabSz="914248" rtl="0" eaLnBrk="1" fontAlgn="auto" latinLnBrk="0" hangingPunct="1">
              <a:lnSpc>
                <a:spcPct val="108000"/>
              </a:lnSpc>
              <a:spcBef>
                <a:spcPts val="1000"/>
              </a:spcBef>
              <a:spcAft>
                <a:spcPts val="0"/>
              </a:spcAft>
              <a:buClrTx/>
              <a:buSzTx/>
              <a:buFont typeface="Arial" panose="020B0604020202020204" pitchFamily="34" charset="0"/>
              <a:buNone/>
              <a:tabLst/>
              <a:defRPr/>
            </a:pPr>
            <a:endParaRPr lang="nb-NO" sz="1200" b="0" i="0">
              <a:solidFill>
                <a:schemeClr val="tx1"/>
              </a:solidFill>
              <a:latin typeface="Arial Nova Light" panose="020F0302020204030204" pitchFamily="34" charset="0"/>
              <a:cs typeface="Arial Nova Light" panose="020F0302020204030204" pitchFamily="34" charset="0"/>
            </a:endParaRPr>
          </a:p>
        </p:txBody>
      </p:sp>
      <p:sp>
        <p:nvSpPr>
          <p:cNvPr id="15" name="Plassholder for tekst 4">
            <a:extLst>
              <a:ext uri="{FF2B5EF4-FFF2-40B4-BE49-F238E27FC236}">
                <a16:creationId xmlns:a16="http://schemas.microsoft.com/office/drawing/2014/main" id="{A9A4D00C-FF44-EEB6-C211-42C62F97EC7E}"/>
              </a:ext>
            </a:extLst>
          </p:cNvPr>
          <p:cNvSpPr>
            <a:spLocks noGrp="1"/>
          </p:cNvSpPr>
          <p:nvPr>
            <p:ph type="body" sz="quarter" idx="29" hasCustomPrompt="1"/>
          </p:nvPr>
        </p:nvSpPr>
        <p:spPr>
          <a:xfrm>
            <a:off x="563226" y="2218111"/>
            <a:ext cx="935038" cy="406238"/>
          </a:xfrm>
          <a:prstGeom prst="rect">
            <a:avLst/>
          </a:prstGeom>
        </p:spPr>
        <p:txBody>
          <a:bodyPr lIns="0" tIns="0" rIns="0" bIns="0" anchor="ctr">
            <a:noAutofit/>
          </a:bodyPr>
          <a:lstStyle>
            <a:lvl1pPr marL="0" indent="0" algn="r">
              <a:lnSpc>
                <a:spcPct val="100000"/>
              </a:lnSpc>
              <a:spcBef>
                <a:spcPts val="0"/>
              </a:spcBef>
              <a:spcAft>
                <a:spcPts val="0"/>
              </a:spcAft>
              <a:buClrTx/>
              <a:buFont typeface="Arial" panose="020B0604020202020204" pitchFamily="34" charset="0"/>
              <a:buNone/>
              <a:defRPr sz="5200" b="0" i="0" u="none" cap="none">
                <a:solidFill>
                  <a:schemeClr val="accent3"/>
                </a:solidFill>
                <a:latin typeface="Arial Nova Light" panose="020B0304020202020204" pitchFamily="34" charset="0"/>
              </a:defRPr>
            </a:lvl1pPr>
          </a:lstStyle>
          <a:p>
            <a:pPr lvl="0"/>
            <a:r>
              <a:rPr lang="nb-NO"/>
              <a:t>0</a:t>
            </a:r>
          </a:p>
        </p:txBody>
      </p:sp>
      <p:sp>
        <p:nvSpPr>
          <p:cNvPr id="16" name="Plassholder for tekst 4">
            <a:extLst>
              <a:ext uri="{FF2B5EF4-FFF2-40B4-BE49-F238E27FC236}">
                <a16:creationId xmlns:a16="http://schemas.microsoft.com/office/drawing/2014/main" id="{88785CFB-777C-A907-9EA2-F98C497F532F}"/>
              </a:ext>
            </a:extLst>
          </p:cNvPr>
          <p:cNvSpPr>
            <a:spLocks noGrp="1"/>
          </p:cNvSpPr>
          <p:nvPr>
            <p:ph type="body" sz="quarter" idx="30" hasCustomPrompt="1"/>
          </p:nvPr>
        </p:nvSpPr>
        <p:spPr>
          <a:xfrm>
            <a:off x="2174919" y="2302934"/>
            <a:ext cx="5273240" cy="406238"/>
          </a:xfrm>
          <a:prstGeom prst="rect">
            <a:avLst/>
          </a:prstGeom>
        </p:spPr>
        <p:txBody>
          <a:bodyPr lIns="0" tIns="0" rIns="0" bIns="0" anchor="b">
            <a:noAutofit/>
          </a:bodyPr>
          <a:lstStyle>
            <a:lvl1pPr marL="0" indent="0" algn="l">
              <a:lnSpc>
                <a:spcPct val="100000"/>
              </a:lnSpc>
              <a:spcBef>
                <a:spcPts val="0"/>
              </a:spcBef>
              <a:spcAft>
                <a:spcPts val="0"/>
              </a:spcAft>
              <a:buClrTx/>
              <a:buFont typeface="Arial" panose="020B0604020202020204" pitchFamily="34" charset="0"/>
              <a:buNone/>
              <a:defRPr sz="1800" b="0" i="0" u="none" cap="none">
                <a:solidFill>
                  <a:schemeClr val="bg1"/>
                </a:solidFill>
                <a:latin typeface="+mn-lt"/>
              </a:defRPr>
            </a:lvl1pPr>
          </a:lstStyle>
          <a:p>
            <a:pPr lvl="0"/>
            <a:r>
              <a:rPr lang="nb-NO"/>
              <a:t>Klikk for å skrive tekst i malen</a:t>
            </a:r>
          </a:p>
        </p:txBody>
      </p:sp>
      <p:sp>
        <p:nvSpPr>
          <p:cNvPr id="17" name="Plassholder for tekst 4">
            <a:extLst>
              <a:ext uri="{FF2B5EF4-FFF2-40B4-BE49-F238E27FC236}">
                <a16:creationId xmlns:a16="http://schemas.microsoft.com/office/drawing/2014/main" id="{18CED58F-ABBF-1AD7-0220-3A271535E621}"/>
              </a:ext>
            </a:extLst>
          </p:cNvPr>
          <p:cNvSpPr>
            <a:spLocks noGrp="1"/>
          </p:cNvSpPr>
          <p:nvPr>
            <p:ph type="body" sz="quarter" idx="31" hasCustomPrompt="1"/>
          </p:nvPr>
        </p:nvSpPr>
        <p:spPr>
          <a:xfrm>
            <a:off x="561109" y="3043634"/>
            <a:ext cx="935038" cy="406238"/>
          </a:xfrm>
          <a:prstGeom prst="rect">
            <a:avLst/>
          </a:prstGeom>
        </p:spPr>
        <p:txBody>
          <a:bodyPr lIns="0" tIns="0" rIns="0" bIns="0" anchor="ctr">
            <a:noAutofit/>
          </a:bodyPr>
          <a:lstStyle>
            <a:lvl1pPr marL="0" indent="0" algn="r">
              <a:lnSpc>
                <a:spcPct val="100000"/>
              </a:lnSpc>
              <a:spcBef>
                <a:spcPts val="0"/>
              </a:spcBef>
              <a:spcAft>
                <a:spcPts val="0"/>
              </a:spcAft>
              <a:buClrTx/>
              <a:buFont typeface="Arial" panose="020B0604020202020204" pitchFamily="34" charset="0"/>
              <a:buNone/>
              <a:defRPr sz="5200" b="0" i="0" u="none" cap="none">
                <a:solidFill>
                  <a:schemeClr val="accent3"/>
                </a:solidFill>
                <a:latin typeface="Arial Nova Light" panose="020B0304020202020204" pitchFamily="34" charset="0"/>
              </a:defRPr>
            </a:lvl1pPr>
          </a:lstStyle>
          <a:p>
            <a:pPr lvl="0"/>
            <a:r>
              <a:rPr lang="nb-NO"/>
              <a:t>0</a:t>
            </a:r>
          </a:p>
        </p:txBody>
      </p:sp>
      <p:sp>
        <p:nvSpPr>
          <p:cNvPr id="19" name="Plassholder for tekst 4">
            <a:extLst>
              <a:ext uri="{FF2B5EF4-FFF2-40B4-BE49-F238E27FC236}">
                <a16:creationId xmlns:a16="http://schemas.microsoft.com/office/drawing/2014/main" id="{C383A1BE-D06D-E267-D39E-A1770D6CF129}"/>
              </a:ext>
            </a:extLst>
          </p:cNvPr>
          <p:cNvSpPr>
            <a:spLocks noGrp="1"/>
          </p:cNvSpPr>
          <p:nvPr>
            <p:ph type="body" sz="quarter" idx="32" hasCustomPrompt="1"/>
          </p:nvPr>
        </p:nvSpPr>
        <p:spPr>
          <a:xfrm>
            <a:off x="2172802" y="3128457"/>
            <a:ext cx="5273240" cy="406238"/>
          </a:xfrm>
          <a:prstGeom prst="rect">
            <a:avLst/>
          </a:prstGeom>
        </p:spPr>
        <p:txBody>
          <a:bodyPr lIns="0" tIns="0" rIns="0" bIns="0" anchor="b">
            <a:noAutofit/>
          </a:bodyPr>
          <a:lstStyle>
            <a:lvl1pPr marL="0" indent="0" algn="l">
              <a:lnSpc>
                <a:spcPct val="100000"/>
              </a:lnSpc>
              <a:spcBef>
                <a:spcPts val="0"/>
              </a:spcBef>
              <a:spcAft>
                <a:spcPts val="0"/>
              </a:spcAft>
              <a:buClrTx/>
              <a:buFont typeface="Arial" panose="020B0604020202020204" pitchFamily="34" charset="0"/>
              <a:buNone/>
              <a:defRPr sz="1800" b="0" i="0" u="none" cap="none">
                <a:solidFill>
                  <a:schemeClr val="bg1"/>
                </a:solidFill>
                <a:latin typeface="+mn-lt"/>
              </a:defRPr>
            </a:lvl1pPr>
          </a:lstStyle>
          <a:p>
            <a:pPr lvl="0"/>
            <a:r>
              <a:rPr lang="nb-NO"/>
              <a:t>Klikk for å skrive tekst i malen</a:t>
            </a:r>
          </a:p>
        </p:txBody>
      </p:sp>
      <p:sp>
        <p:nvSpPr>
          <p:cNvPr id="20" name="Plassholder for tekst 4">
            <a:extLst>
              <a:ext uri="{FF2B5EF4-FFF2-40B4-BE49-F238E27FC236}">
                <a16:creationId xmlns:a16="http://schemas.microsoft.com/office/drawing/2014/main" id="{476E8902-069D-3F24-B915-B433F3AB84B9}"/>
              </a:ext>
            </a:extLst>
          </p:cNvPr>
          <p:cNvSpPr>
            <a:spLocks noGrp="1"/>
          </p:cNvSpPr>
          <p:nvPr>
            <p:ph type="body" sz="quarter" idx="33" hasCustomPrompt="1"/>
          </p:nvPr>
        </p:nvSpPr>
        <p:spPr>
          <a:xfrm>
            <a:off x="561109" y="3869157"/>
            <a:ext cx="935038" cy="406238"/>
          </a:xfrm>
          <a:prstGeom prst="rect">
            <a:avLst/>
          </a:prstGeom>
        </p:spPr>
        <p:txBody>
          <a:bodyPr lIns="0" tIns="0" rIns="0" bIns="0" anchor="ctr">
            <a:noAutofit/>
          </a:bodyPr>
          <a:lstStyle>
            <a:lvl1pPr marL="0" indent="0" algn="r">
              <a:lnSpc>
                <a:spcPct val="100000"/>
              </a:lnSpc>
              <a:spcBef>
                <a:spcPts val="0"/>
              </a:spcBef>
              <a:spcAft>
                <a:spcPts val="0"/>
              </a:spcAft>
              <a:buClrTx/>
              <a:buFont typeface="Arial" panose="020B0604020202020204" pitchFamily="34" charset="0"/>
              <a:buNone/>
              <a:defRPr sz="5200" b="0" i="0" u="none" cap="none">
                <a:solidFill>
                  <a:schemeClr val="accent3"/>
                </a:solidFill>
                <a:latin typeface="Arial Nova Light" panose="020B0304020202020204" pitchFamily="34" charset="0"/>
              </a:defRPr>
            </a:lvl1pPr>
          </a:lstStyle>
          <a:p>
            <a:pPr lvl="0"/>
            <a:r>
              <a:rPr lang="nb-NO"/>
              <a:t>0</a:t>
            </a:r>
          </a:p>
        </p:txBody>
      </p:sp>
      <p:sp>
        <p:nvSpPr>
          <p:cNvPr id="21" name="Plassholder for tekst 4">
            <a:extLst>
              <a:ext uri="{FF2B5EF4-FFF2-40B4-BE49-F238E27FC236}">
                <a16:creationId xmlns:a16="http://schemas.microsoft.com/office/drawing/2014/main" id="{510F3998-9A3C-536F-DA96-63BB9E4AB655}"/>
              </a:ext>
            </a:extLst>
          </p:cNvPr>
          <p:cNvSpPr>
            <a:spLocks noGrp="1"/>
          </p:cNvSpPr>
          <p:nvPr>
            <p:ph type="body" sz="quarter" idx="34" hasCustomPrompt="1"/>
          </p:nvPr>
        </p:nvSpPr>
        <p:spPr>
          <a:xfrm>
            <a:off x="2172802" y="3953980"/>
            <a:ext cx="5273240" cy="406238"/>
          </a:xfrm>
          <a:prstGeom prst="rect">
            <a:avLst/>
          </a:prstGeom>
        </p:spPr>
        <p:txBody>
          <a:bodyPr lIns="0" tIns="0" rIns="0" bIns="0" anchor="b">
            <a:noAutofit/>
          </a:bodyPr>
          <a:lstStyle>
            <a:lvl1pPr marL="0" indent="0" algn="l">
              <a:lnSpc>
                <a:spcPct val="100000"/>
              </a:lnSpc>
              <a:spcBef>
                <a:spcPts val="0"/>
              </a:spcBef>
              <a:spcAft>
                <a:spcPts val="0"/>
              </a:spcAft>
              <a:buClrTx/>
              <a:buFont typeface="Arial" panose="020B0604020202020204" pitchFamily="34" charset="0"/>
              <a:buNone/>
              <a:defRPr sz="1800" b="0" i="0" u="none" cap="none">
                <a:solidFill>
                  <a:schemeClr val="bg1"/>
                </a:solidFill>
                <a:latin typeface="+mn-lt"/>
              </a:defRPr>
            </a:lvl1pPr>
          </a:lstStyle>
          <a:p>
            <a:pPr lvl="0"/>
            <a:r>
              <a:rPr lang="nb-NO"/>
              <a:t>Klikk for å skrive tekst i malen</a:t>
            </a:r>
          </a:p>
        </p:txBody>
      </p:sp>
      <p:sp>
        <p:nvSpPr>
          <p:cNvPr id="22" name="Plassholder for tekst 4">
            <a:extLst>
              <a:ext uri="{FF2B5EF4-FFF2-40B4-BE49-F238E27FC236}">
                <a16:creationId xmlns:a16="http://schemas.microsoft.com/office/drawing/2014/main" id="{EE35EBE2-8B7B-C7AC-307E-B46B5AB86757}"/>
              </a:ext>
            </a:extLst>
          </p:cNvPr>
          <p:cNvSpPr>
            <a:spLocks noGrp="1"/>
          </p:cNvSpPr>
          <p:nvPr>
            <p:ph type="body" sz="quarter" idx="35" hasCustomPrompt="1"/>
          </p:nvPr>
        </p:nvSpPr>
        <p:spPr>
          <a:xfrm>
            <a:off x="561109" y="4690340"/>
            <a:ext cx="935038" cy="406238"/>
          </a:xfrm>
          <a:prstGeom prst="rect">
            <a:avLst/>
          </a:prstGeom>
        </p:spPr>
        <p:txBody>
          <a:bodyPr lIns="0" tIns="0" rIns="0" bIns="0" anchor="ctr">
            <a:noAutofit/>
          </a:bodyPr>
          <a:lstStyle>
            <a:lvl1pPr marL="0" indent="0" algn="r">
              <a:lnSpc>
                <a:spcPct val="100000"/>
              </a:lnSpc>
              <a:spcBef>
                <a:spcPts val="0"/>
              </a:spcBef>
              <a:spcAft>
                <a:spcPts val="0"/>
              </a:spcAft>
              <a:buClrTx/>
              <a:buFont typeface="Arial" panose="020B0604020202020204" pitchFamily="34" charset="0"/>
              <a:buNone/>
              <a:defRPr sz="5200" b="0" i="0" u="none" cap="none">
                <a:solidFill>
                  <a:schemeClr val="accent3"/>
                </a:solidFill>
                <a:latin typeface="Arial Nova Light" panose="020B0304020202020204" pitchFamily="34" charset="0"/>
              </a:defRPr>
            </a:lvl1pPr>
          </a:lstStyle>
          <a:p>
            <a:pPr lvl="0"/>
            <a:r>
              <a:rPr lang="nb-NO"/>
              <a:t>0</a:t>
            </a:r>
          </a:p>
        </p:txBody>
      </p:sp>
      <p:sp>
        <p:nvSpPr>
          <p:cNvPr id="23" name="Plassholder for tekst 4">
            <a:extLst>
              <a:ext uri="{FF2B5EF4-FFF2-40B4-BE49-F238E27FC236}">
                <a16:creationId xmlns:a16="http://schemas.microsoft.com/office/drawing/2014/main" id="{EBB236CF-4EAC-9003-70FB-76507445E9FB}"/>
              </a:ext>
            </a:extLst>
          </p:cNvPr>
          <p:cNvSpPr>
            <a:spLocks noGrp="1"/>
          </p:cNvSpPr>
          <p:nvPr>
            <p:ph type="body" sz="quarter" idx="36" hasCustomPrompt="1"/>
          </p:nvPr>
        </p:nvSpPr>
        <p:spPr>
          <a:xfrm>
            <a:off x="2172802" y="4775163"/>
            <a:ext cx="5273240" cy="406238"/>
          </a:xfrm>
          <a:prstGeom prst="rect">
            <a:avLst/>
          </a:prstGeom>
        </p:spPr>
        <p:txBody>
          <a:bodyPr lIns="0" tIns="0" rIns="0" bIns="0" anchor="b">
            <a:noAutofit/>
          </a:bodyPr>
          <a:lstStyle>
            <a:lvl1pPr marL="0" indent="0" algn="l">
              <a:lnSpc>
                <a:spcPct val="100000"/>
              </a:lnSpc>
              <a:spcBef>
                <a:spcPts val="0"/>
              </a:spcBef>
              <a:spcAft>
                <a:spcPts val="0"/>
              </a:spcAft>
              <a:buClrTx/>
              <a:buFont typeface="Arial" panose="020B0604020202020204" pitchFamily="34" charset="0"/>
              <a:buNone/>
              <a:defRPr sz="1800" b="0" i="0" u="none" cap="none">
                <a:solidFill>
                  <a:schemeClr val="bg1"/>
                </a:solidFill>
                <a:latin typeface="+mn-lt"/>
              </a:defRPr>
            </a:lvl1pPr>
          </a:lstStyle>
          <a:p>
            <a:pPr lvl="0"/>
            <a:r>
              <a:rPr lang="nb-NO"/>
              <a:t>Klikk for å skrive tekst i malen</a:t>
            </a:r>
          </a:p>
        </p:txBody>
      </p:sp>
      <p:sp>
        <p:nvSpPr>
          <p:cNvPr id="24" name="Plassholder for tekst 4">
            <a:extLst>
              <a:ext uri="{FF2B5EF4-FFF2-40B4-BE49-F238E27FC236}">
                <a16:creationId xmlns:a16="http://schemas.microsoft.com/office/drawing/2014/main" id="{F41D13B9-4189-C0DE-8CEF-5F0FA270D4F8}"/>
              </a:ext>
            </a:extLst>
          </p:cNvPr>
          <p:cNvSpPr>
            <a:spLocks noGrp="1"/>
          </p:cNvSpPr>
          <p:nvPr>
            <p:ph type="body" sz="quarter" idx="37" hasCustomPrompt="1"/>
          </p:nvPr>
        </p:nvSpPr>
        <p:spPr>
          <a:xfrm>
            <a:off x="561109" y="5511523"/>
            <a:ext cx="935038" cy="406238"/>
          </a:xfrm>
          <a:prstGeom prst="rect">
            <a:avLst/>
          </a:prstGeom>
        </p:spPr>
        <p:txBody>
          <a:bodyPr lIns="0" tIns="0" rIns="0" bIns="0" anchor="ctr">
            <a:noAutofit/>
          </a:bodyPr>
          <a:lstStyle>
            <a:lvl1pPr marL="0" indent="0" algn="r">
              <a:lnSpc>
                <a:spcPct val="100000"/>
              </a:lnSpc>
              <a:spcBef>
                <a:spcPts val="0"/>
              </a:spcBef>
              <a:spcAft>
                <a:spcPts val="0"/>
              </a:spcAft>
              <a:buClrTx/>
              <a:buFont typeface="Arial" panose="020B0604020202020204" pitchFamily="34" charset="0"/>
              <a:buNone/>
              <a:defRPr sz="5200" b="0" i="0" u="none" cap="none">
                <a:solidFill>
                  <a:schemeClr val="accent3"/>
                </a:solidFill>
                <a:latin typeface="Arial Nova Light" panose="020B0304020202020204" pitchFamily="34" charset="0"/>
              </a:defRPr>
            </a:lvl1pPr>
          </a:lstStyle>
          <a:p>
            <a:pPr lvl="0"/>
            <a:r>
              <a:rPr lang="nb-NO"/>
              <a:t>0</a:t>
            </a:r>
          </a:p>
        </p:txBody>
      </p:sp>
      <p:sp>
        <p:nvSpPr>
          <p:cNvPr id="25" name="Plassholder for tekst 4">
            <a:extLst>
              <a:ext uri="{FF2B5EF4-FFF2-40B4-BE49-F238E27FC236}">
                <a16:creationId xmlns:a16="http://schemas.microsoft.com/office/drawing/2014/main" id="{7CBD3018-04EE-1988-3882-9364B3B3896E}"/>
              </a:ext>
            </a:extLst>
          </p:cNvPr>
          <p:cNvSpPr>
            <a:spLocks noGrp="1"/>
          </p:cNvSpPr>
          <p:nvPr>
            <p:ph type="body" sz="quarter" idx="38" hasCustomPrompt="1"/>
          </p:nvPr>
        </p:nvSpPr>
        <p:spPr>
          <a:xfrm>
            <a:off x="2172802" y="5588851"/>
            <a:ext cx="5273240" cy="406238"/>
          </a:xfrm>
          <a:prstGeom prst="rect">
            <a:avLst/>
          </a:prstGeom>
        </p:spPr>
        <p:txBody>
          <a:bodyPr lIns="0" tIns="0" rIns="0" bIns="0" anchor="b">
            <a:noAutofit/>
          </a:bodyPr>
          <a:lstStyle>
            <a:lvl1pPr marL="0" indent="0" algn="l">
              <a:lnSpc>
                <a:spcPct val="100000"/>
              </a:lnSpc>
              <a:spcBef>
                <a:spcPts val="0"/>
              </a:spcBef>
              <a:spcAft>
                <a:spcPts val="0"/>
              </a:spcAft>
              <a:buClrTx/>
              <a:buFont typeface="Arial" panose="020B0604020202020204" pitchFamily="34" charset="0"/>
              <a:buNone/>
              <a:defRPr sz="1800" b="0" i="0" u="none" cap="none">
                <a:solidFill>
                  <a:schemeClr val="bg1"/>
                </a:solidFill>
                <a:latin typeface="+mn-lt"/>
              </a:defRPr>
            </a:lvl1pPr>
          </a:lstStyle>
          <a:p>
            <a:pPr lvl="0"/>
            <a:r>
              <a:rPr lang="nb-NO"/>
              <a:t>Klikk for å skrive tekst i malen</a:t>
            </a:r>
          </a:p>
        </p:txBody>
      </p:sp>
      <p:sp>
        <p:nvSpPr>
          <p:cNvPr id="9" name="Text Placeholder 9">
            <a:extLst>
              <a:ext uri="{FF2B5EF4-FFF2-40B4-BE49-F238E27FC236}">
                <a16:creationId xmlns:a16="http://schemas.microsoft.com/office/drawing/2014/main" id="{1D18821F-AF89-8E11-278B-4D11A49212F3}"/>
              </a:ext>
            </a:extLst>
          </p:cNvPr>
          <p:cNvSpPr>
            <a:spLocks noGrp="1"/>
          </p:cNvSpPr>
          <p:nvPr>
            <p:ph type="body" sz="quarter" idx="39" hasCustomPrompt="1"/>
          </p:nvPr>
        </p:nvSpPr>
        <p:spPr>
          <a:xfrm>
            <a:off x="10837599" y="286872"/>
            <a:ext cx="866524" cy="265214"/>
          </a:xfrm>
          <a:prstGeom prst="rect">
            <a:avLst/>
          </a:prstGeo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200" b="0" i="0" u="none" cap="none">
                <a:solidFill>
                  <a:schemeClr val="lt1"/>
                </a:solidFill>
                <a:latin typeface="+mn-lt"/>
              </a:defRPr>
            </a:lvl1pPr>
          </a:lstStyle>
          <a:p>
            <a:pPr lvl="0"/>
            <a:r>
              <a:rPr lang="nb-NO"/>
              <a:t>                                   </a:t>
            </a:r>
          </a:p>
        </p:txBody>
      </p:sp>
      <p:sp>
        <p:nvSpPr>
          <p:cNvPr id="10" name="logo_hvit" hidden="1">
            <a:extLst>
              <a:ext uri="{FF2B5EF4-FFF2-40B4-BE49-F238E27FC236}">
                <a16:creationId xmlns:a16="http://schemas.microsoft.com/office/drawing/2014/main" id="{F125790E-1839-BB7C-587B-D5858DD279A3}"/>
              </a:ext>
            </a:extLst>
          </p:cNvPr>
          <p:cNvSpPr>
            <a:spLocks noGrp="1"/>
          </p:cNvSpPr>
          <p:nvPr>
            <p:ph type="body" sz="quarter" idx="40" hasCustomPrompt="1"/>
          </p:nvPr>
        </p:nvSpPr>
        <p:spPr>
          <a:xfrm>
            <a:off x="10837599" y="286872"/>
            <a:ext cx="866524" cy="265214"/>
          </a:xfrm>
          <a:prstGeom prst="rect">
            <a:avLst/>
          </a:prstGeo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200" b="0" i="0" u="none" cap="none">
                <a:solidFill>
                  <a:schemeClr val="lt1"/>
                </a:solidFill>
                <a:latin typeface="+mn-lt"/>
              </a:defRPr>
            </a:lvl1pPr>
          </a:lstStyle>
          <a:p>
            <a:pPr lvl="0"/>
            <a:r>
              <a:rPr lang="nb-NO"/>
              <a:t>                                   </a:t>
            </a:r>
          </a:p>
        </p:txBody>
      </p:sp>
      <p:sp>
        <p:nvSpPr>
          <p:cNvPr id="11" name="logo_blaa" hidden="1">
            <a:extLst>
              <a:ext uri="{FF2B5EF4-FFF2-40B4-BE49-F238E27FC236}">
                <a16:creationId xmlns:a16="http://schemas.microsoft.com/office/drawing/2014/main" id="{6D5BFB3F-7203-9B0B-CF51-F1E2E2A723CE}"/>
              </a:ext>
            </a:extLst>
          </p:cNvPr>
          <p:cNvSpPr>
            <a:spLocks noGrp="1"/>
          </p:cNvSpPr>
          <p:nvPr>
            <p:ph type="body" sz="quarter" idx="41" hasCustomPrompt="1"/>
          </p:nvPr>
        </p:nvSpPr>
        <p:spPr>
          <a:xfrm>
            <a:off x="10837599" y="286872"/>
            <a:ext cx="866524" cy="265214"/>
          </a:xfrm>
          <a:prstGeom prst="rect">
            <a:avLst/>
          </a:prstGeom>
          <a:blipFill dpi="0"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200" b="0" i="0" u="none" cap="none">
                <a:solidFill>
                  <a:schemeClr val="lt1"/>
                </a:solidFill>
                <a:latin typeface="+mn-lt"/>
              </a:defRPr>
            </a:lvl1pPr>
          </a:lstStyle>
          <a:p>
            <a:pPr lvl="0"/>
            <a:r>
              <a:rPr lang="nb-NO"/>
              <a:t>                                   </a:t>
            </a:r>
          </a:p>
        </p:txBody>
      </p:sp>
    </p:spTree>
    <p:extLst>
      <p:ext uri="{BB962C8B-B14F-4D97-AF65-F5344CB8AC3E}">
        <p14:creationId xmlns:p14="http://schemas.microsoft.com/office/powerpoint/2010/main" val="372833226"/>
      </p:ext>
    </p:extLst>
  </p:cSld>
  <p:clrMapOvr>
    <a:masterClrMapping/>
  </p:clrMapOvr>
  <p:extLst>
    <p:ext uri="{DCECCB84-F9BA-43D5-87BE-67443E8EF086}">
      <p15:sldGuideLst xmlns:p15="http://schemas.microsoft.com/office/powerpoint/2012/main">
        <p15:guide id="1" pos="733">
          <p15:clr>
            <a:srgbClr val="FBAE40"/>
          </p15:clr>
        </p15:guide>
        <p15:guide id="2" orient="horz" pos="2205">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Egendefinert oppsett">
    <p:spTree>
      <p:nvGrpSpPr>
        <p:cNvPr id="1" name=""/>
        <p:cNvGrpSpPr/>
        <p:nvPr/>
      </p:nvGrpSpPr>
      <p:grpSpPr>
        <a:xfrm>
          <a:off x="0" y="0"/>
          <a:ext cx="0" cy="0"/>
          <a:chOff x="0" y="0"/>
          <a:chExt cx="0" cy="0"/>
        </a:xfrm>
      </p:grpSpPr>
      <p:sp>
        <p:nvSpPr>
          <p:cNvPr id="3" name="Plassholder for dato 2">
            <a:extLst>
              <a:ext uri="{FF2B5EF4-FFF2-40B4-BE49-F238E27FC236}">
                <a16:creationId xmlns:a16="http://schemas.microsoft.com/office/drawing/2014/main" id="{E79082AF-3F75-D761-BFCE-13941420FBAC}"/>
              </a:ext>
            </a:extLst>
          </p:cNvPr>
          <p:cNvSpPr>
            <a:spLocks noGrp="1"/>
          </p:cNvSpPr>
          <p:nvPr>
            <p:ph type="dt" sz="half" idx="10"/>
          </p:nvPr>
        </p:nvSpPr>
        <p:spPr/>
        <p:txBody>
          <a:bodyPr/>
          <a:lstStyle/>
          <a:p>
            <a:fld id="{1FFE5B19-8695-A44B-8038-50C23DF6F1D3}" type="datetime1">
              <a:rPr lang="nb-NO" smtClean="0"/>
              <a:t>18.10.2023</a:t>
            </a:fld>
            <a:endParaRPr lang="nb-NO"/>
          </a:p>
        </p:txBody>
      </p:sp>
      <p:sp>
        <p:nvSpPr>
          <p:cNvPr id="7" name="Tittel 1">
            <a:extLst>
              <a:ext uri="{FF2B5EF4-FFF2-40B4-BE49-F238E27FC236}">
                <a16:creationId xmlns:a16="http://schemas.microsoft.com/office/drawing/2014/main" id="{4ABA2FF9-8D28-48EB-8D6C-1836DBCECAA8}"/>
              </a:ext>
            </a:extLst>
          </p:cNvPr>
          <p:cNvSpPr>
            <a:spLocks noGrp="1"/>
          </p:cNvSpPr>
          <p:nvPr>
            <p:ph type="title" hasCustomPrompt="1"/>
          </p:nvPr>
        </p:nvSpPr>
        <p:spPr>
          <a:xfrm>
            <a:off x="667690" y="842254"/>
            <a:ext cx="6745163" cy="438581"/>
          </a:xfrm>
        </p:spPr>
        <p:txBody>
          <a:bodyPr wrap="square" lIns="0" tIns="0" rIns="0" bIns="0" anchor="t">
            <a:noAutofit/>
          </a:bodyPr>
          <a:lstStyle>
            <a:lvl1pPr>
              <a:lnSpc>
                <a:spcPct val="100000"/>
              </a:lnSpc>
              <a:defRPr sz="2800" b="0">
                <a:solidFill>
                  <a:schemeClr val="accent1"/>
                </a:solidFill>
              </a:defRPr>
            </a:lvl1pPr>
          </a:lstStyle>
          <a:p>
            <a:r>
              <a:rPr lang="nb-NO"/>
              <a:t>Tekst</a:t>
            </a:r>
          </a:p>
        </p:txBody>
      </p:sp>
      <p:sp>
        <p:nvSpPr>
          <p:cNvPr id="18" name="Plassholder for bilde 2">
            <a:extLst>
              <a:ext uri="{FF2B5EF4-FFF2-40B4-BE49-F238E27FC236}">
                <a16:creationId xmlns:a16="http://schemas.microsoft.com/office/drawing/2014/main" id="{AD213379-3512-2D4D-9934-9A988F1C875C}"/>
              </a:ext>
            </a:extLst>
          </p:cNvPr>
          <p:cNvSpPr>
            <a:spLocks noGrp="1"/>
          </p:cNvSpPr>
          <p:nvPr>
            <p:ph type="pic" sz="quarter" idx="15" hasCustomPrompt="1"/>
          </p:nvPr>
        </p:nvSpPr>
        <p:spPr>
          <a:xfrm>
            <a:off x="7747000" y="0"/>
            <a:ext cx="4445000" cy="6857999"/>
          </a:xfrm>
          <a:solidFill>
            <a:schemeClr val="tx1">
              <a:lumMod val="10000"/>
              <a:lumOff val="90000"/>
            </a:schemeClr>
          </a:solidFill>
        </p:spPr>
        <p:txBody>
          <a:bodyPr>
            <a:normAutofit/>
          </a:bodyPr>
          <a:lstStyle>
            <a:lvl1pPr marL="0" marR="0" indent="0" algn="l" defTabSz="914248" rtl="0" eaLnBrk="1" fontAlgn="auto" latinLnBrk="0" hangingPunct="1">
              <a:lnSpc>
                <a:spcPct val="108000"/>
              </a:lnSpc>
              <a:spcBef>
                <a:spcPts val="1000"/>
              </a:spcBef>
              <a:spcAft>
                <a:spcPts val="0"/>
              </a:spcAft>
              <a:buClrTx/>
              <a:buSzTx/>
              <a:buFont typeface="Arial" panose="020B0604020202020204" pitchFamily="34" charset="0"/>
              <a:buNone/>
              <a:tabLst/>
              <a:defRPr sz="1350" b="0" i="0">
                <a:solidFill>
                  <a:schemeClr val="tx1">
                    <a:lumMod val="75000"/>
                    <a:lumOff val="25000"/>
                  </a:schemeClr>
                </a:solidFill>
                <a:latin typeface="Arial Nova Light" panose="020B0304020202020204" pitchFamily="34" charset="0"/>
              </a:defRPr>
            </a:lvl1pPr>
          </a:lstStyle>
          <a:p>
            <a:pPr marL="0" marR="0" lvl="0" indent="0" algn="l" defTabSz="914248" rtl="0" eaLnBrk="1" fontAlgn="auto" latinLnBrk="0" hangingPunct="1">
              <a:lnSpc>
                <a:spcPct val="108000"/>
              </a:lnSpc>
              <a:spcBef>
                <a:spcPts val="1000"/>
              </a:spcBef>
              <a:spcAft>
                <a:spcPts val="0"/>
              </a:spcAft>
              <a:buClrTx/>
              <a:buSzTx/>
              <a:buFont typeface="Arial" panose="020B0604020202020204" pitchFamily="34" charset="0"/>
              <a:buNone/>
              <a:tabLst/>
              <a:defRPr/>
            </a:pPr>
            <a:r>
              <a:rPr lang="nb-NO" sz="1350"/>
              <a:t>Velg heldekkende bilde via «Sett inn» - «Bilde»   NB! Husk riktig valg av logo-farge</a:t>
            </a:r>
          </a:p>
        </p:txBody>
      </p:sp>
      <p:sp>
        <p:nvSpPr>
          <p:cNvPr id="4" name="Rektangel 3">
            <a:extLst>
              <a:ext uri="{FF2B5EF4-FFF2-40B4-BE49-F238E27FC236}">
                <a16:creationId xmlns:a16="http://schemas.microsoft.com/office/drawing/2014/main" id="{802E692B-ED53-2371-6F93-E4F631068493}"/>
              </a:ext>
            </a:extLst>
          </p:cNvPr>
          <p:cNvSpPr/>
          <p:nvPr userDrawn="1"/>
        </p:nvSpPr>
        <p:spPr>
          <a:xfrm>
            <a:off x="12406951" y="21773"/>
            <a:ext cx="4248192" cy="6457858"/>
          </a:xfrm>
          <a:prstGeom prst="rect">
            <a:avLst/>
          </a:prstGeom>
        </p:spPr>
        <p:txBody>
          <a:bodyPr wrap="square" anchor="t">
            <a:spAutoFit/>
          </a:bodyPr>
          <a:lstStyle/>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0" i="0">
                <a:solidFill>
                  <a:schemeClr val="tx1"/>
                </a:solidFill>
                <a:latin typeface="Arial Nova" panose="020B0504020202020204" pitchFamily="34" charset="0"/>
              </a:rPr>
              <a:t>Tittel, tekst og bilde</a:t>
            </a:r>
            <a:endParaRPr lang="nb-NO" sz="1200" b="0" i="0">
              <a:solidFill>
                <a:schemeClr val="tx1"/>
              </a:solidFill>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F0302020204030204" pitchFamily="34" charset="0"/>
                <a:cs typeface="Arial Nova Light" panose="020F0302020204030204" pitchFamily="34" charset="0"/>
              </a:rPr>
              <a:t>Bruk kort og presis tittel. En tittel skal ikke overstige to linjer</a:t>
            </a:r>
          </a:p>
          <a:p>
            <a:pPr marL="171450" indent="-171450">
              <a:lnSpc>
                <a:spcPct val="100000"/>
              </a:lnSpc>
              <a:buFont typeface="Arial" panose="020B0604020202020204" pitchFamily="34" charset="0"/>
              <a:buChar char="•"/>
            </a:pPr>
            <a:endParaRPr lang="nb-NO" sz="1200" b="0" i="0">
              <a:solidFill>
                <a:schemeClr val="tx1"/>
              </a:solidFill>
              <a:latin typeface="Arial Nova Light" panose="020F0302020204030204" pitchFamily="34" charset="0"/>
              <a:cs typeface="Arial Nova Light" panose="020F0302020204030204" pitchFamily="34" charset="0"/>
            </a:endParaRPr>
          </a:p>
          <a:p>
            <a:pPr marL="171450" indent="-171450">
              <a:lnSpc>
                <a:spcPct val="100000"/>
              </a:lnSpc>
              <a:buFont typeface="Arial" panose="020B0604020202020204" pitchFamily="34" charset="0"/>
              <a:buChar char="•"/>
            </a:pPr>
            <a:r>
              <a:rPr lang="nb-NO" sz="1200" b="0" i="0">
                <a:solidFill>
                  <a:schemeClr val="tx1"/>
                </a:solidFill>
                <a:latin typeface="Arial Nova Light" panose="020F0302020204030204" pitchFamily="34" charset="0"/>
                <a:cs typeface="Arial Nova Light" panose="020F0302020204030204" pitchFamily="34" charset="0"/>
              </a:rPr>
              <a:t>Tekstfargen i Abelias presentasjoner er grønn, sort og hvit – følg malen</a:t>
            </a:r>
          </a:p>
          <a:p>
            <a:pPr marL="171450" indent="-171450">
              <a:lnSpc>
                <a:spcPct val="100000"/>
              </a:lnSpc>
              <a:buFont typeface="Arial" panose="020B0604020202020204" pitchFamily="34" charset="0"/>
              <a:buChar char="•"/>
            </a:pPr>
            <a:endParaRPr lang="nb-NO" sz="1200" b="0" i="0">
              <a:solidFill>
                <a:schemeClr val="tx1"/>
              </a:solidFill>
              <a:latin typeface="Arial Nova Light" panose="020F0302020204030204" pitchFamily="34" charset="0"/>
              <a:cs typeface="Arial Nova Light" panose="020F0302020204030204" pitchFamily="34" charset="0"/>
            </a:endParaRPr>
          </a:p>
          <a:p>
            <a:pPr marL="171450" indent="-171450">
              <a:lnSpc>
                <a:spcPct val="100000"/>
              </a:lnSpc>
              <a:buFont typeface="Arial" panose="020B0604020202020204" pitchFamily="34" charset="0"/>
              <a:buChar char="•"/>
            </a:pPr>
            <a:r>
              <a:rPr lang="nb-NO" sz="1200" b="0" i="0">
                <a:solidFill>
                  <a:schemeClr val="tx1"/>
                </a:solidFill>
                <a:latin typeface="Arial Nova Light" panose="020F0302020204030204" pitchFamily="34" charset="0"/>
                <a:cs typeface="Arial Nova Light" panose="020F0302020204030204" pitchFamily="34" charset="0"/>
              </a:rPr>
              <a:t>Sekundærfarger skal kun benyttes i figurer og ikoner. Fargene finner du som egendefinerte farger i figurfyll eller figuromriss</a:t>
            </a:r>
          </a:p>
          <a:p>
            <a:pPr marL="171450" indent="-171450">
              <a:lnSpc>
                <a:spcPct val="100000"/>
              </a:lnSpc>
              <a:buFont typeface="Arial" panose="020B0604020202020204" pitchFamily="34" charset="0"/>
              <a:buChar char="•"/>
            </a:pPr>
            <a:endParaRPr lang="nb-NO" sz="1200" b="0" i="0">
              <a:solidFill>
                <a:schemeClr val="tx1"/>
              </a:solidFill>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F0302020204030204" pitchFamily="34" charset="0"/>
                <a:cs typeface="Arial Nova Light" panose="020F0302020204030204" pitchFamily="34" charset="0"/>
              </a:rPr>
              <a:t>Skru av punktene i verktøylinjen om de ikke skal benyttes</a:t>
            </a:r>
          </a:p>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200" b="0" i="0">
              <a:solidFill>
                <a:schemeClr val="tx1"/>
              </a:solidFill>
              <a:latin typeface="Arial Nova Light" panose="020F0302020204030204" pitchFamily="34" charset="0"/>
              <a:cs typeface="Arial Nova Light" panose="020F0302020204030204" pitchFamily="34" charset="0"/>
            </a:endParaRPr>
          </a:p>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0" i="0">
                <a:solidFill>
                  <a:schemeClr val="tx1"/>
                </a:solidFill>
                <a:latin typeface="Arial Nova" panose="020B0504020202020204" pitchFamily="34" charset="0"/>
              </a:rPr>
              <a:t>Bilde</a:t>
            </a:r>
            <a:r>
              <a:rPr lang="nb-NO" sz="1200" b="0" i="0">
                <a:solidFill>
                  <a:schemeClr val="tx1"/>
                </a:solidFill>
                <a:latin typeface="Arial Nova Light" panose="020F0302020204030204" pitchFamily="34" charset="0"/>
                <a:cs typeface="Arial Nova Light" panose="020F0302020204030204" pitchFamily="34" charset="0"/>
              </a:rPr>
              <a:t> </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latin typeface="Arial Nova Light" panose="020F0302020204030204" pitchFamily="34" charset="0"/>
                <a:cs typeface="Arial Nova Light" panose="020F0302020204030204" pitchFamily="34" charset="0"/>
              </a:rPr>
              <a:t>Velg heldekkende bilde via «Sett inn» -&gt; «Bilde» </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b="0" i="0">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latin typeface="Arial Nova Light" panose="020F0302020204030204" pitchFamily="34" charset="0"/>
                <a:cs typeface="Arial Nova Light" panose="020F0302020204030204" pitchFamily="34" charset="0"/>
              </a:rPr>
              <a:t>Se at bildet er skarpt, unngå å trekke i rammene. Juster bildet med bildeverktøyet slik at det blir riktig</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b="0" i="0">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F0302020204030204" pitchFamily="34" charset="0"/>
                <a:cs typeface="Arial Nova Light" panose="020F0302020204030204" pitchFamily="34" charset="0"/>
              </a:rPr>
              <a:t>For å justere bildet trykk på «beskjær og fyll-knappen». Unngå å strekke bildet</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b="0" i="0">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latin typeface="Arial Nova Light" panose="020F0302020204030204" pitchFamily="34" charset="0"/>
                <a:cs typeface="Arial Nova Light" panose="020F0302020204030204" pitchFamily="34" charset="0"/>
              </a:rPr>
              <a:t>Bilderettigheter: Det er ikke lov til å kopiere/bruke bilder uten å ha klarert med fotograf/eier av bildet</a:t>
            </a:r>
          </a:p>
          <a:p>
            <a:pPr marL="171450" marR="0" lvl="0" indent="-171450" algn="l" defTabSz="914248"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sz="1200" b="0" i="0">
                <a:latin typeface="Arial Nova Light" panose="020F0302020204030204" pitchFamily="34" charset="0"/>
                <a:cs typeface="Arial Nova Light" panose="020F0302020204030204" pitchFamily="34" charset="0"/>
              </a:rPr>
              <a:t>Det skal ALLTID være «knute» over bildet i denne malen</a:t>
            </a:r>
          </a:p>
          <a:p>
            <a:pPr marL="0" marR="0" lvl="0" indent="0" algn="l" defTabSz="914248" rtl="0" eaLnBrk="1" fontAlgn="auto" latinLnBrk="0" hangingPunct="1">
              <a:lnSpc>
                <a:spcPct val="100000"/>
              </a:lnSpc>
              <a:spcBef>
                <a:spcPts val="1000"/>
              </a:spcBef>
              <a:spcAft>
                <a:spcPts val="0"/>
              </a:spcAft>
              <a:buClrTx/>
              <a:buSzTx/>
              <a:buFont typeface="Arial" panose="020B0604020202020204" pitchFamily="34" charset="0"/>
              <a:buNone/>
              <a:tabLst/>
              <a:defRPr/>
            </a:pPr>
            <a:endParaRPr lang="nb-NO" sz="1200" b="0" i="0">
              <a:latin typeface="Arial Nova Light" panose="020F0302020204030204" pitchFamily="34" charset="0"/>
              <a:cs typeface="Arial Nova Light" panose="020F0302020204030204" pitchFamily="34" charset="0"/>
            </a:endParaRPr>
          </a:p>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0" i="0">
                <a:solidFill>
                  <a:schemeClr val="tx1"/>
                </a:solidFill>
                <a:latin typeface="Arial Nova" panose="020B0504020202020204" pitchFamily="34" charset="0"/>
              </a:rPr>
              <a:t>Logo</a:t>
            </a:r>
            <a:r>
              <a:rPr lang="nb-NO" sz="1200" b="0" i="0">
                <a:solidFill>
                  <a:schemeClr val="tx1"/>
                </a:solidFill>
                <a:latin typeface="Arial Nova Light" panose="020F0302020204030204" pitchFamily="34" charset="0"/>
                <a:cs typeface="Arial Nova Light" panose="020F0302020204030204" pitchFamily="34" charset="0"/>
              </a:rPr>
              <a:t> </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latin typeface="Arial Nova Light" panose="020F0302020204030204" pitchFamily="34" charset="0"/>
                <a:cs typeface="Arial Nova Light" panose="020F0302020204030204" pitchFamily="34" charset="0"/>
              </a:rPr>
              <a:t>Bruk logovelgeren for å sette rett logo på bildet. Sort på lyst bilde og hvit for mørkt bilde</a:t>
            </a:r>
          </a:p>
          <a:p>
            <a:pPr marL="0" marR="0" lvl="0" indent="0" algn="l" defTabSz="914248" rtl="0" eaLnBrk="1" fontAlgn="auto" latinLnBrk="0" hangingPunct="1">
              <a:lnSpc>
                <a:spcPct val="100000"/>
              </a:lnSpc>
              <a:spcBef>
                <a:spcPts val="1000"/>
              </a:spcBef>
              <a:spcAft>
                <a:spcPts val="0"/>
              </a:spcAft>
              <a:buClrTx/>
              <a:buSzTx/>
              <a:buFont typeface="Arial" panose="020B0604020202020204" pitchFamily="34" charset="0"/>
              <a:buNone/>
              <a:tabLst/>
              <a:defRPr/>
            </a:pPr>
            <a:endParaRPr lang="nb-NO" sz="1200" b="0" i="0">
              <a:latin typeface="Arial Nova Light" panose="020F0302020204030204" pitchFamily="34" charset="0"/>
              <a:cs typeface="Arial Nova Light" panose="020F0302020204030204" pitchFamily="34" charset="0"/>
            </a:endParaRPr>
          </a:p>
          <a:p>
            <a:pPr marL="0" marR="0" lvl="0" indent="0" algn="l" defTabSz="914248" rtl="0" eaLnBrk="1" fontAlgn="auto" latinLnBrk="0" hangingPunct="1">
              <a:lnSpc>
                <a:spcPct val="100000"/>
              </a:lnSpc>
              <a:spcBef>
                <a:spcPts val="1000"/>
              </a:spcBef>
              <a:spcAft>
                <a:spcPts val="0"/>
              </a:spcAft>
              <a:buClrTx/>
              <a:buSzTx/>
              <a:buFont typeface="Arial" panose="020B0604020202020204" pitchFamily="34" charset="0"/>
              <a:buNone/>
              <a:tabLst/>
              <a:defRPr/>
            </a:pPr>
            <a:r>
              <a:rPr lang="nb-NO" sz="1200" b="0" i="0">
                <a:solidFill>
                  <a:schemeClr val="tx1"/>
                </a:solidFill>
                <a:latin typeface="Arial Nova Light" panose="020B0304020202020204" pitchFamily="34" charset="0"/>
              </a:rPr>
              <a:t>Se eventuelt etter alternativ mal</a:t>
            </a:r>
            <a:endParaRPr lang="nb-NO" sz="1200" b="0" i="0">
              <a:solidFill>
                <a:schemeClr val="tx1"/>
              </a:solidFill>
              <a:latin typeface="Arial Nova" panose="020B0504020202020204" pitchFamily="34" charset="0"/>
            </a:endParaRPr>
          </a:p>
          <a:p>
            <a:pPr marL="0" marR="0" lvl="0" indent="0" algn="l" defTabSz="914248" rtl="0" eaLnBrk="1" fontAlgn="auto" latinLnBrk="0" hangingPunct="1">
              <a:lnSpc>
                <a:spcPct val="108000"/>
              </a:lnSpc>
              <a:spcBef>
                <a:spcPts val="1000"/>
              </a:spcBef>
              <a:spcAft>
                <a:spcPts val="0"/>
              </a:spcAft>
              <a:buClrTx/>
              <a:buSzTx/>
              <a:buFont typeface="Arial" panose="020B0604020202020204" pitchFamily="34" charset="0"/>
              <a:buNone/>
              <a:tabLst/>
              <a:defRPr/>
            </a:pPr>
            <a:endParaRPr lang="nb-NO" sz="1200" b="0" i="0">
              <a:solidFill>
                <a:schemeClr val="tx1"/>
              </a:solidFill>
              <a:latin typeface="Arial Nova Light" panose="020F0302020204030204" pitchFamily="34" charset="0"/>
              <a:cs typeface="Arial Nova Light" panose="020F0302020204030204" pitchFamily="34" charset="0"/>
            </a:endParaRPr>
          </a:p>
        </p:txBody>
      </p:sp>
      <p:sp>
        <p:nvSpPr>
          <p:cNvPr id="2" name="Plassholder for tekst 11">
            <a:extLst>
              <a:ext uri="{FF2B5EF4-FFF2-40B4-BE49-F238E27FC236}">
                <a16:creationId xmlns:a16="http://schemas.microsoft.com/office/drawing/2014/main" id="{0F658CEE-DCAB-191D-2D09-A2E341CC002A}"/>
              </a:ext>
            </a:extLst>
          </p:cNvPr>
          <p:cNvSpPr>
            <a:spLocks noGrp="1"/>
          </p:cNvSpPr>
          <p:nvPr>
            <p:ph type="body" sz="quarter" idx="16"/>
          </p:nvPr>
        </p:nvSpPr>
        <p:spPr>
          <a:xfrm>
            <a:off x="658814" y="1889125"/>
            <a:ext cx="6745164" cy="4316365"/>
          </a:xfrm>
          <a:noFill/>
        </p:spPr>
        <p:txBody>
          <a:bodyPr lIns="108000" tIns="360000" anchor="t"/>
          <a:lstStyle>
            <a:lvl1pPr marL="627063" indent="-541338">
              <a:spcAft>
                <a:spcPts val="1200"/>
              </a:spcAft>
              <a:buClr>
                <a:schemeClr val="accent5"/>
              </a:buClr>
              <a:buSzPct val="100000"/>
              <a:buFont typeface="Systemfont normal"/>
              <a:buChar char="●"/>
              <a:defRPr sz="2100" b="0" i="0">
                <a:latin typeface="Arial Nova" panose="020B0504020202020204" pitchFamily="34" charset="0"/>
              </a:defRPr>
            </a:lvl1pPr>
            <a:lvl2pPr marL="457123" indent="0">
              <a:buFont typeface="+mj-lt"/>
              <a:buNone/>
              <a:defRPr sz="1600"/>
            </a:lvl2pPr>
            <a:lvl3pPr marL="1257147" indent="-342900">
              <a:buFont typeface="+mj-lt"/>
              <a:buAutoNum type="arabicPeriod"/>
              <a:defRPr sz="1600"/>
            </a:lvl3pPr>
            <a:lvl4pPr marL="1714271" indent="-342900">
              <a:buFont typeface="+mj-lt"/>
              <a:buAutoNum type="arabicPeriod"/>
              <a:defRPr sz="1600"/>
            </a:lvl4pPr>
            <a:lvl5pPr marL="2171395" indent="-342900">
              <a:buFont typeface="+mj-lt"/>
              <a:buAutoNum type="arabicPeriod"/>
              <a:defRPr sz="1600"/>
            </a:lvl5pPr>
          </a:lstStyle>
          <a:p>
            <a:pPr lvl="0"/>
            <a:r>
              <a:rPr lang="nb-NO"/>
              <a:t>Klikk for å redigere tekststiler i malen</a:t>
            </a:r>
          </a:p>
        </p:txBody>
      </p:sp>
      <p:sp>
        <p:nvSpPr>
          <p:cNvPr id="9" name="Text Placeholder 9">
            <a:extLst>
              <a:ext uri="{FF2B5EF4-FFF2-40B4-BE49-F238E27FC236}">
                <a16:creationId xmlns:a16="http://schemas.microsoft.com/office/drawing/2014/main" id="{4F5CF387-8B3D-DA66-0CA0-0C00A342914B}"/>
              </a:ext>
            </a:extLst>
          </p:cNvPr>
          <p:cNvSpPr>
            <a:spLocks noGrp="1"/>
          </p:cNvSpPr>
          <p:nvPr>
            <p:ph type="body" sz="quarter" idx="31" hasCustomPrompt="1"/>
          </p:nvPr>
        </p:nvSpPr>
        <p:spPr>
          <a:xfrm>
            <a:off x="10837599" y="286872"/>
            <a:ext cx="866524" cy="265214"/>
          </a:xfrm>
          <a:prstGeom prst="rect">
            <a:avLst/>
          </a:prstGeo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200" b="0" i="0" u="none" cap="none">
                <a:solidFill>
                  <a:schemeClr val="lt1"/>
                </a:solidFill>
                <a:latin typeface="+mn-lt"/>
              </a:defRPr>
            </a:lvl1pPr>
          </a:lstStyle>
          <a:p>
            <a:pPr lvl="0"/>
            <a:r>
              <a:rPr lang="nb-NO"/>
              <a:t>                                   </a:t>
            </a:r>
          </a:p>
        </p:txBody>
      </p:sp>
      <p:sp>
        <p:nvSpPr>
          <p:cNvPr id="10" name="logo_hvit" hidden="1">
            <a:extLst>
              <a:ext uri="{FF2B5EF4-FFF2-40B4-BE49-F238E27FC236}">
                <a16:creationId xmlns:a16="http://schemas.microsoft.com/office/drawing/2014/main" id="{049F20D6-9CAB-51BA-3979-26B4686C9353}"/>
              </a:ext>
            </a:extLst>
          </p:cNvPr>
          <p:cNvSpPr>
            <a:spLocks noGrp="1"/>
          </p:cNvSpPr>
          <p:nvPr>
            <p:ph type="body" sz="quarter" idx="32" hasCustomPrompt="1"/>
          </p:nvPr>
        </p:nvSpPr>
        <p:spPr>
          <a:xfrm>
            <a:off x="10837599" y="286872"/>
            <a:ext cx="866524" cy="265214"/>
          </a:xfrm>
          <a:prstGeom prst="rect">
            <a:avLst/>
          </a:prstGeo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200" b="0" i="0" u="none" cap="none">
                <a:solidFill>
                  <a:schemeClr val="lt1"/>
                </a:solidFill>
                <a:latin typeface="+mn-lt"/>
              </a:defRPr>
            </a:lvl1pPr>
          </a:lstStyle>
          <a:p>
            <a:pPr lvl="0"/>
            <a:r>
              <a:rPr lang="nb-NO"/>
              <a:t>                                   </a:t>
            </a:r>
          </a:p>
        </p:txBody>
      </p:sp>
      <p:sp>
        <p:nvSpPr>
          <p:cNvPr id="11" name="logo_blaa" hidden="1">
            <a:extLst>
              <a:ext uri="{FF2B5EF4-FFF2-40B4-BE49-F238E27FC236}">
                <a16:creationId xmlns:a16="http://schemas.microsoft.com/office/drawing/2014/main" id="{8E8F7401-51F9-1FEC-C84E-228834B324A3}"/>
              </a:ext>
            </a:extLst>
          </p:cNvPr>
          <p:cNvSpPr>
            <a:spLocks noGrp="1"/>
          </p:cNvSpPr>
          <p:nvPr>
            <p:ph type="body" sz="quarter" idx="33" hasCustomPrompt="1"/>
          </p:nvPr>
        </p:nvSpPr>
        <p:spPr>
          <a:xfrm>
            <a:off x="10837599" y="286872"/>
            <a:ext cx="866524" cy="265214"/>
          </a:xfrm>
          <a:prstGeom prst="rect">
            <a:avLst/>
          </a:prstGeom>
          <a:blipFill dpi="0"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200" b="0" i="0" u="none" cap="none">
                <a:solidFill>
                  <a:schemeClr val="lt1"/>
                </a:solidFill>
                <a:latin typeface="+mn-lt"/>
              </a:defRPr>
            </a:lvl1pPr>
          </a:lstStyle>
          <a:p>
            <a:pPr lvl="0"/>
            <a:r>
              <a:rPr lang="nb-NO"/>
              <a:t>                                   </a:t>
            </a:r>
          </a:p>
        </p:txBody>
      </p:sp>
      <p:sp>
        <p:nvSpPr>
          <p:cNvPr id="5" name="Plassholder for tekst 4">
            <a:extLst>
              <a:ext uri="{FF2B5EF4-FFF2-40B4-BE49-F238E27FC236}">
                <a16:creationId xmlns:a16="http://schemas.microsoft.com/office/drawing/2014/main" id="{6CB8262D-A46F-6891-3FCA-506CC8E3CDE0}"/>
              </a:ext>
            </a:extLst>
          </p:cNvPr>
          <p:cNvSpPr>
            <a:spLocks noGrp="1"/>
          </p:cNvSpPr>
          <p:nvPr>
            <p:ph type="body" sz="quarter" idx="39" hasCustomPrompt="1"/>
          </p:nvPr>
        </p:nvSpPr>
        <p:spPr>
          <a:xfrm>
            <a:off x="667690" y="302774"/>
            <a:ext cx="5486421" cy="207749"/>
          </a:xfrm>
          <a:prstGeom prst="rect">
            <a:avLst/>
          </a:prstGeom>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1200" b="0" i="0" u="none" cap="none">
                <a:solidFill>
                  <a:schemeClr val="accent2"/>
                </a:solidFill>
                <a:latin typeface="+mn-lt"/>
              </a:defRPr>
            </a:lvl1pPr>
          </a:lstStyle>
          <a:p>
            <a:pPr lvl="0"/>
            <a:r>
              <a:rPr lang="nb-NO"/>
              <a:t>Emne</a:t>
            </a:r>
          </a:p>
        </p:txBody>
      </p:sp>
    </p:spTree>
    <p:extLst>
      <p:ext uri="{BB962C8B-B14F-4D97-AF65-F5344CB8AC3E}">
        <p14:creationId xmlns:p14="http://schemas.microsoft.com/office/powerpoint/2010/main" val="893133434"/>
      </p:ext>
    </p:extLst>
  </p:cSld>
  <p:clrMapOvr>
    <a:masterClrMapping/>
  </p:clrMapOvr>
  <p:extLst>
    <p:ext uri="{DCECCB84-F9BA-43D5-87BE-67443E8EF086}">
      <p15:sldGuideLst xmlns:p15="http://schemas.microsoft.com/office/powerpoint/2012/main">
        <p15:guide id="1" pos="733">
          <p15:clr>
            <a:srgbClr val="FBAE40"/>
          </p15:clr>
        </p15:guide>
        <p15:guide id="2" orient="horz" pos="1502">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1_Egendefinert oppsett">
    <p:spTree>
      <p:nvGrpSpPr>
        <p:cNvPr id="1" name=""/>
        <p:cNvGrpSpPr/>
        <p:nvPr/>
      </p:nvGrpSpPr>
      <p:grpSpPr>
        <a:xfrm>
          <a:off x="0" y="0"/>
          <a:ext cx="0" cy="0"/>
          <a:chOff x="0" y="0"/>
          <a:chExt cx="0" cy="0"/>
        </a:xfrm>
      </p:grpSpPr>
      <p:sp>
        <p:nvSpPr>
          <p:cNvPr id="3" name="Plassholder for dato 2">
            <a:extLst>
              <a:ext uri="{FF2B5EF4-FFF2-40B4-BE49-F238E27FC236}">
                <a16:creationId xmlns:a16="http://schemas.microsoft.com/office/drawing/2014/main" id="{E79082AF-3F75-D761-BFCE-13941420FBAC}"/>
              </a:ext>
            </a:extLst>
          </p:cNvPr>
          <p:cNvSpPr>
            <a:spLocks noGrp="1"/>
          </p:cNvSpPr>
          <p:nvPr>
            <p:ph type="dt" sz="half" idx="10"/>
          </p:nvPr>
        </p:nvSpPr>
        <p:spPr/>
        <p:txBody>
          <a:bodyPr/>
          <a:lstStyle/>
          <a:p>
            <a:fld id="{1FFE5B19-8695-A44B-8038-50C23DF6F1D3}" type="datetime1">
              <a:rPr lang="nb-NO" smtClean="0"/>
              <a:t>18.10.2023</a:t>
            </a:fld>
            <a:endParaRPr lang="nb-NO"/>
          </a:p>
        </p:txBody>
      </p:sp>
      <p:sp>
        <p:nvSpPr>
          <p:cNvPr id="7" name="Tittel 1">
            <a:extLst>
              <a:ext uri="{FF2B5EF4-FFF2-40B4-BE49-F238E27FC236}">
                <a16:creationId xmlns:a16="http://schemas.microsoft.com/office/drawing/2014/main" id="{4ABA2FF9-8D28-48EB-8D6C-1836DBCECAA8}"/>
              </a:ext>
            </a:extLst>
          </p:cNvPr>
          <p:cNvSpPr>
            <a:spLocks noGrp="1"/>
          </p:cNvSpPr>
          <p:nvPr>
            <p:ph type="title" hasCustomPrompt="1"/>
          </p:nvPr>
        </p:nvSpPr>
        <p:spPr>
          <a:xfrm>
            <a:off x="4779878" y="842254"/>
            <a:ext cx="6745163" cy="438581"/>
          </a:xfrm>
        </p:spPr>
        <p:txBody>
          <a:bodyPr wrap="square" lIns="0" tIns="0" rIns="0" bIns="0" anchor="t">
            <a:noAutofit/>
          </a:bodyPr>
          <a:lstStyle>
            <a:lvl1pPr>
              <a:lnSpc>
                <a:spcPct val="100000"/>
              </a:lnSpc>
              <a:defRPr sz="2800" b="0">
                <a:solidFill>
                  <a:schemeClr val="accent1"/>
                </a:solidFill>
              </a:defRPr>
            </a:lvl1pPr>
          </a:lstStyle>
          <a:p>
            <a:r>
              <a:rPr lang="nb-NO"/>
              <a:t>Tekst</a:t>
            </a:r>
          </a:p>
        </p:txBody>
      </p:sp>
      <p:sp>
        <p:nvSpPr>
          <p:cNvPr id="18" name="Plassholder for bilde 2">
            <a:extLst>
              <a:ext uri="{FF2B5EF4-FFF2-40B4-BE49-F238E27FC236}">
                <a16:creationId xmlns:a16="http://schemas.microsoft.com/office/drawing/2014/main" id="{AD213379-3512-2D4D-9934-9A988F1C875C}"/>
              </a:ext>
            </a:extLst>
          </p:cNvPr>
          <p:cNvSpPr>
            <a:spLocks noGrp="1"/>
          </p:cNvSpPr>
          <p:nvPr>
            <p:ph type="pic" sz="quarter" idx="15" hasCustomPrompt="1"/>
          </p:nvPr>
        </p:nvSpPr>
        <p:spPr>
          <a:xfrm>
            <a:off x="0" y="0"/>
            <a:ext cx="4445000" cy="6857999"/>
          </a:xfrm>
          <a:solidFill>
            <a:schemeClr val="tx1">
              <a:lumMod val="10000"/>
              <a:lumOff val="90000"/>
            </a:schemeClr>
          </a:solidFill>
        </p:spPr>
        <p:txBody>
          <a:bodyPr>
            <a:normAutofit/>
          </a:bodyPr>
          <a:lstStyle>
            <a:lvl1pPr marL="0" marR="0" indent="0" algn="l" defTabSz="914248" rtl="0" eaLnBrk="1" fontAlgn="auto" latinLnBrk="0" hangingPunct="1">
              <a:lnSpc>
                <a:spcPct val="108000"/>
              </a:lnSpc>
              <a:spcBef>
                <a:spcPts val="1000"/>
              </a:spcBef>
              <a:spcAft>
                <a:spcPts val="0"/>
              </a:spcAft>
              <a:buClrTx/>
              <a:buSzTx/>
              <a:buFont typeface="Arial" panose="020B0604020202020204" pitchFamily="34" charset="0"/>
              <a:buNone/>
              <a:tabLst/>
              <a:defRPr sz="1350" b="0" i="0">
                <a:solidFill>
                  <a:schemeClr val="tx1">
                    <a:lumMod val="75000"/>
                    <a:lumOff val="25000"/>
                  </a:schemeClr>
                </a:solidFill>
                <a:latin typeface="Arial Nova Light" panose="020B0304020202020204" pitchFamily="34" charset="0"/>
              </a:defRPr>
            </a:lvl1pPr>
          </a:lstStyle>
          <a:p>
            <a:pPr marL="0" marR="0" lvl="0" indent="0" algn="l" defTabSz="914248" rtl="0" eaLnBrk="1" fontAlgn="auto" latinLnBrk="0" hangingPunct="1">
              <a:lnSpc>
                <a:spcPct val="108000"/>
              </a:lnSpc>
              <a:spcBef>
                <a:spcPts val="1000"/>
              </a:spcBef>
              <a:spcAft>
                <a:spcPts val="0"/>
              </a:spcAft>
              <a:buClrTx/>
              <a:buSzTx/>
              <a:buFont typeface="Arial" panose="020B0604020202020204" pitchFamily="34" charset="0"/>
              <a:buNone/>
              <a:tabLst/>
              <a:defRPr/>
            </a:pPr>
            <a:r>
              <a:rPr lang="nb-NO" sz="1350"/>
              <a:t>Velg heldekkende bilde via «Sett inn» - «Bilde»   NB! Husk riktig valg av logo-farge</a:t>
            </a:r>
          </a:p>
        </p:txBody>
      </p:sp>
      <p:sp>
        <p:nvSpPr>
          <p:cNvPr id="4" name="Rektangel 3">
            <a:extLst>
              <a:ext uri="{FF2B5EF4-FFF2-40B4-BE49-F238E27FC236}">
                <a16:creationId xmlns:a16="http://schemas.microsoft.com/office/drawing/2014/main" id="{802E692B-ED53-2371-6F93-E4F631068493}"/>
              </a:ext>
            </a:extLst>
          </p:cNvPr>
          <p:cNvSpPr/>
          <p:nvPr userDrawn="1"/>
        </p:nvSpPr>
        <p:spPr>
          <a:xfrm>
            <a:off x="12406951" y="21773"/>
            <a:ext cx="4248192" cy="6457858"/>
          </a:xfrm>
          <a:prstGeom prst="rect">
            <a:avLst/>
          </a:prstGeom>
        </p:spPr>
        <p:txBody>
          <a:bodyPr wrap="square" anchor="t">
            <a:spAutoFit/>
          </a:bodyPr>
          <a:lstStyle/>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0" i="0">
                <a:solidFill>
                  <a:schemeClr val="tx1"/>
                </a:solidFill>
                <a:latin typeface="Arial Nova" panose="020B0504020202020204" pitchFamily="34" charset="0"/>
              </a:rPr>
              <a:t>Tittel, tekst og bilde</a:t>
            </a:r>
            <a:endParaRPr lang="nb-NO" sz="1200" b="0" i="0">
              <a:solidFill>
                <a:schemeClr val="tx1"/>
              </a:solidFill>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F0302020204030204" pitchFamily="34" charset="0"/>
                <a:cs typeface="Arial Nova Light" panose="020F0302020204030204" pitchFamily="34" charset="0"/>
              </a:rPr>
              <a:t>Bruk kort og presis tittel. En tittel skal ikke overstige to linjer</a:t>
            </a:r>
          </a:p>
          <a:p>
            <a:pPr marL="171450" indent="-171450">
              <a:lnSpc>
                <a:spcPct val="100000"/>
              </a:lnSpc>
              <a:buFont typeface="Arial" panose="020B0604020202020204" pitchFamily="34" charset="0"/>
              <a:buChar char="•"/>
            </a:pPr>
            <a:endParaRPr lang="nb-NO" sz="1200" b="0" i="0">
              <a:solidFill>
                <a:schemeClr val="tx1"/>
              </a:solidFill>
              <a:latin typeface="Arial Nova Light" panose="020F0302020204030204" pitchFamily="34" charset="0"/>
              <a:cs typeface="Arial Nova Light" panose="020F0302020204030204" pitchFamily="34" charset="0"/>
            </a:endParaRPr>
          </a:p>
          <a:p>
            <a:pPr marL="171450" indent="-171450">
              <a:lnSpc>
                <a:spcPct val="100000"/>
              </a:lnSpc>
              <a:buFont typeface="Arial" panose="020B0604020202020204" pitchFamily="34" charset="0"/>
              <a:buChar char="•"/>
            </a:pPr>
            <a:r>
              <a:rPr lang="nb-NO" sz="1200" b="0" i="0">
                <a:solidFill>
                  <a:schemeClr val="tx1"/>
                </a:solidFill>
                <a:latin typeface="Arial Nova Light" panose="020F0302020204030204" pitchFamily="34" charset="0"/>
                <a:cs typeface="Arial Nova Light" panose="020F0302020204030204" pitchFamily="34" charset="0"/>
              </a:rPr>
              <a:t>Tekstfargen i Abelias presentasjoner er grønn, sort og hvit – følg malen</a:t>
            </a:r>
          </a:p>
          <a:p>
            <a:pPr marL="171450" indent="-171450">
              <a:lnSpc>
                <a:spcPct val="100000"/>
              </a:lnSpc>
              <a:buFont typeface="Arial" panose="020B0604020202020204" pitchFamily="34" charset="0"/>
              <a:buChar char="•"/>
            </a:pPr>
            <a:endParaRPr lang="nb-NO" sz="1200" b="0" i="0">
              <a:solidFill>
                <a:schemeClr val="tx1"/>
              </a:solidFill>
              <a:latin typeface="Arial Nova Light" panose="020F0302020204030204" pitchFamily="34" charset="0"/>
              <a:cs typeface="Arial Nova Light" panose="020F0302020204030204" pitchFamily="34" charset="0"/>
            </a:endParaRPr>
          </a:p>
          <a:p>
            <a:pPr marL="171450" indent="-171450">
              <a:lnSpc>
                <a:spcPct val="100000"/>
              </a:lnSpc>
              <a:buFont typeface="Arial" panose="020B0604020202020204" pitchFamily="34" charset="0"/>
              <a:buChar char="•"/>
            </a:pPr>
            <a:r>
              <a:rPr lang="nb-NO" sz="1200" b="0" i="0">
                <a:solidFill>
                  <a:schemeClr val="tx1"/>
                </a:solidFill>
                <a:latin typeface="Arial Nova Light" panose="020F0302020204030204" pitchFamily="34" charset="0"/>
                <a:cs typeface="Arial Nova Light" panose="020F0302020204030204" pitchFamily="34" charset="0"/>
              </a:rPr>
              <a:t>Sekundærfarger skal kun benyttes i figurer og ikoner. Fargene finner du som egendefinerte farger i figurfyll eller figuromriss</a:t>
            </a:r>
          </a:p>
          <a:p>
            <a:pPr marL="171450" indent="-171450">
              <a:lnSpc>
                <a:spcPct val="100000"/>
              </a:lnSpc>
              <a:buFont typeface="Arial" panose="020B0604020202020204" pitchFamily="34" charset="0"/>
              <a:buChar char="•"/>
            </a:pPr>
            <a:endParaRPr lang="nb-NO" sz="1200" b="0" i="0">
              <a:solidFill>
                <a:schemeClr val="tx1"/>
              </a:solidFill>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F0302020204030204" pitchFamily="34" charset="0"/>
                <a:cs typeface="Arial Nova Light" panose="020F0302020204030204" pitchFamily="34" charset="0"/>
              </a:rPr>
              <a:t>Skru av punktene i verktøylinjen om de ikke skal benyttes</a:t>
            </a:r>
          </a:p>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200" b="0" i="0">
              <a:solidFill>
                <a:schemeClr val="tx1"/>
              </a:solidFill>
              <a:latin typeface="Arial Nova Light" panose="020F0302020204030204" pitchFamily="34" charset="0"/>
              <a:cs typeface="Arial Nova Light" panose="020F0302020204030204" pitchFamily="34" charset="0"/>
            </a:endParaRPr>
          </a:p>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0" i="0">
                <a:solidFill>
                  <a:schemeClr val="tx1"/>
                </a:solidFill>
                <a:latin typeface="Arial Nova" panose="020B0504020202020204" pitchFamily="34" charset="0"/>
              </a:rPr>
              <a:t>Bilde</a:t>
            </a:r>
            <a:r>
              <a:rPr lang="nb-NO" sz="1200" b="0" i="0">
                <a:solidFill>
                  <a:schemeClr val="tx1"/>
                </a:solidFill>
                <a:latin typeface="Arial Nova Light" panose="020F0302020204030204" pitchFamily="34" charset="0"/>
                <a:cs typeface="Arial Nova Light" panose="020F0302020204030204" pitchFamily="34" charset="0"/>
              </a:rPr>
              <a:t> </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latin typeface="Arial Nova Light" panose="020F0302020204030204" pitchFamily="34" charset="0"/>
                <a:cs typeface="Arial Nova Light" panose="020F0302020204030204" pitchFamily="34" charset="0"/>
              </a:rPr>
              <a:t>Velg heldekkende bilde via «Sett inn» -&gt; «Bilde» </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b="0" i="0">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latin typeface="Arial Nova Light" panose="020F0302020204030204" pitchFamily="34" charset="0"/>
                <a:cs typeface="Arial Nova Light" panose="020F0302020204030204" pitchFamily="34" charset="0"/>
              </a:rPr>
              <a:t>Se at bildet er skarpt, unngå å trekke i rammene. Juster bildet med bildeverktøyet slik at det blir riktig</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b="0" i="0">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F0302020204030204" pitchFamily="34" charset="0"/>
                <a:cs typeface="Arial Nova Light" panose="020F0302020204030204" pitchFamily="34" charset="0"/>
              </a:rPr>
              <a:t>For å justere bildet trykk på «beskjær og fyll-knappen». Unngå å strekke bildet</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b="0" i="0">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latin typeface="Arial Nova Light" panose="020F0302020204030204" pitchFamily="34" charset="0"/>
                <a:cs typeface="Arial Nova Light" panose="020F0302020204030204" pitchFamily="34" charset="0"/>
              </a:rPr>
              <a:t>Bilderettigheter: Det er ikke lov til å kopiere/bruke bilder uten å ha klarert med fotograf/eier av bildet</a:t>
            </a:r>
          </a:p>
          <a:p>
            <a:pPr marL="171450" marR="0" lvl="0" indent="-171450" algn="l" defTabSz="914248"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sz="1200" b="0" i="0">
                <a:latin typeface="Arial Nova Light" panose="020F0302020204030204" pitchFamily="34" charset="0"/>
                <a:cs typeface="Arial Nova Light" panose="020F0302020204030204" pitchFamily="34" charset="0"/>
              </a:rPr>
              <a:t>Det skal ALLTID være «knute» over bildet i denne malen</a:t>
            </a:r>
          </a:p>
          <a:p>
            <a:pPr marL="0" marR="0" lvl="0" indent="0" algn="l" defTabSz="914248" rtl="0" eaLnBrk="1" fontAlgn="auto" latinLnBrk="0" hangingPunct="1">
              <a:lnSpc>
                <a:spcPct val="100000"/>
              </a:lnSpc>
              <a:spcBef>
                <a:spcPts val="1000"/>
              </a:spcBef>
              <a:spcAft>
                <a:spcPts val="0"/>
              </a:spcAft>
              <a:buClrTx/>
              <a:buSzTx/>
              <a:buFont typeface="Arial" panose="020B0604020202020204" pitchFamily="34" charset="0"/>
              <a:buNone/>
              <a:tabLst/>
              <a:defRPr/>
            </a:pPr>
            <a:endParaRPr lang="nb-NO" sz="1200" b="0" i="0">
              <a:latin typeface="Arial Nova Light" panose="020F0302020204030204" pitchFamily="34" charset="0"/>
              <a:cs typeface="Arial Nova Light" panose="020F0302020204030204" pitchFamily="34" charset="0"/>
            </a:endParaRPr>
          </a:p>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0" i="0">
                <a:solidFill>
                  <a:schemeClr val="tx1"/>
                </a:solidFill>
                <a:latin typeface="Arial Nova" panose="020B0504020202020204" pitchFamily="34" charset="0"/>
              </a:rPr>
              <a:t>Logo</a:t>
            </a:r>
            <a:r>
              <a:rPr lang="nb-NO" sz="1200" b="0" i="0">
                <a:solidFill>
                  <a:schemeClr val="tx1"/>
                </a:solidFill>
                <a:latin typeface="Arial Nova Light" panose="020F0302020204030204" pitchFamily="34" charset="0"/>
                <a:cs typeface="Arial Nova Light" panose="020F0302020204030204" pitchFamily="34" charset="0"/>
              </a:rPr>
              <a:t> </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latin typeface="Arial Nova Light" panose="020F0302020204030204" pitchFamily="34" charset="0"/>
                <a:cs typeface="Arial Nova Light" panose="020F0302020204030204" pitchFamily="34" charset="0"/>
              </a:rPr>
              <a:t>Bruk logovelgeren for å sette rett logo på bildet. Sort på lyst bilde og hvit for mørkt bilde</a:t>
            </a:r>
          </a:p>
          <a:p>
            <a:pPr marL="0" marR="0" lvl="0" indent="0" algn="l" defTabSz="914248" rtl="0" eaLnBrk="1" fontAlgn="auto" latinLnBrk="0" hangingPunct="1">
              <a:lnSpc>
                <a:spcPct val="100000"/>
              </a:lnSpc>
              <a:spcBef>
                <a:spcPts val="1000"/>
              </a:spcBef>
              <a:spcAft>
                <a:spcPts val="0"/>
              </a:spcAft>
              <a:buClrTx/>
              <a:buSzTx/>
              <a:buFont typeface="Arial" panose="020B0604020202020204" pitchFamily="34" charset="0"/>
              <a:buNone/>
              <a:tabLst/>
              <a:defRPr/>
            </a:pPr>
            <a:endParaRPr lang="nb-NO" sz="1200" b="0" i="0">
              <a:latin typeface="Arial Nova Light" panose="020F0302020204030204" pitchFamily="34" charset="0"/>
              <a:cs typeface="Arial Nova Light" panose="020F0302020204030204" pitchFamily="34" charset="0"/>
            </a:endParaRPr>
          </a:p>
          <a:p>
            <a:pPr marL="0" marR="0" lvl="0" indent="0" algn="l" defTabSz="914248" rtl="0" eaLnBrk="1" fontAlgn="auto" latinLnBrk="0" hangingPunct="1">
              <a:lnSpc>
                <a:spcPct val="100000"/>
              </a:lnSpc>
              <a:spcBef>
                <a:spcPts val="1000"/>
              </a:spcBef>
              <a:spcAft>
                <a:spcPts val="0"/>
              </a:spcAft>
              <a:buClrTx/>
              <a:buSzTx/>
              <a:buFont typeface="Arial" panose="020B0604020202020204" pitchFamily="34" charset="0"/>
              <a:buNone/>
              <a:tabLst/>
              <a:defRPr/>
            </a:pPr>
            <a:r>
              <a:rPr lang="nb-NO" sz="1200" b="0" i="0">
                <a:solidFill>
                  <a:schemeClr val="tx1"/>
                </a:solidFill>
                <a:latin typeface="Arial Nova Light" panose="020B0304020202020204" pitchFamily="34" charset="0"/>
              </a:rPr>
              <a:t>Se eventuelt etter alternativ mal</a:t>
            </a:r>
            <a:endParaRPr lang="nb-NO" sz="1200" b="0" i="0">
              <a:solidFill>
                <a:schemeClr val="tx1"/>
              </a:solidFill>
              <a:latin typeface="Arial Nova" panose="020B0504020202020204" pitchFamily="34" charset="0"/>
            </a:endParaRPr>
          </a:p>
          <a:p>
            <a:pPr marL="0" marR="0" lvl="0" indent="0" algn="l" defTabSz="914248" rtl="0" eaLnBrk="1" fontAlgn="auto" latinLnBrk="0" hangingPunct="1">
              <a:lnSpc>
                <a:spcPct val="108000"/>
              </a:lnSpc>
              <a:spcBef>
                <a:spcPts val="1000"/>
              </a:spcBef>
              <a:spcAft>
                <a:spcPts val="0"/>
              </a:spcAft>
              <a:buClrTx/>
              <a:buSzTx/>
              <a:buFont typeface="Arial" panose="020B0604020202020204" pitchFamily="34" charset="0"/>
              <a:buNone/>
              <a:tabLst/>
              <a:defRPr/>
            </a:pPr>
            <a:endParaRPr lang="nb-NO" sz="1200" b="0" i="0">
              <a:solidFill>
                <a:schemeClr val="tx1"/>
              </a:solidFill>
              <a:latin typeface="Arial Nova Light" panose="020F0302020204030204" pitchFamily="34" charset="0"/>
              <a:cs typeface="Arial Nova Light" panose="020F0302020204030204" pitchFamily="34" charset="0"/>
            </a:endParaRPr>
          </a:p>
        </p:txBody>
      </p:sp>
      <p:sp>
        <p:nvSpPr>
          <p:cNvPr id="2" name="Plassholder for tekst 11">
            <a:extLst>
              <a:ext uri="{FF2B5EF4-FFF2-40B4-BE49-F238E27FC236}">
                <a16:creationId xmlns:a16="http://schemas.microsoft.com/office/drawing/2014/main" id="{0F658CEE-DCAB-191D-2D09-A2E341CC002A}"/>
              </a:ext>
            </a:extLst>
          </p:cNvPr>
          <p:cNvSpPr>
            <a:spLocks noGrp="1"/>
          </p:cNvSpPr>
          <p:nvPr>
            <p:ph type="body" sz="quarter" idx="16"/>
          </p:nvPr>
        </p:nvSpPr>
        <p:spPr>
          <a:xfrm>
            <a:off x="4779878" y="1889125"/>
            <a:ext cx="6745164" cy="4316365"/>
          </a:xfrm>
          <a:noFill/>
        </p:spPr>
        <p:txBody>
          <a:bodyPr lIns="108000" tIns="360000" anchor="t"/>
          <a:lstStyle>
            <a:lvl1pPr marL="627063" indent="-541338">
              <a:spcAft>
                <a:spcPts val="1200"/>
              </a:spcAft>
              <a:buClr>
                <a:schemeClr val="accent5"/>
              </a:buClr>
              <a:buSzPct val="100000"/>
              <a:buFont typeface="Systemfont normal"/>
              <a:buChar char="●"/>
              <a:defRPr sz="2100" b="0" i="0">
                <a:latin typeface="Arial Nova" panose="020B0504020202020204" pitchFamily="34" charset="0"/>
              </a:defRPr>
            </a:lvl1pPr>
            <a:lvl2pPr marL="457123" indent="0">
              <a:buFont typeface="+mj-lt"/>
              <a:buNone/>
              <a:defRPr sz="1600"/>
            </a:lvl2pPr>
            <a:lvl3pPr marL="1257147" indent="-342900">
              <a:buFont typeface="+mj-lt"/>
              <a:buAutoNum type="arabicPeriod"/>
              <a:defRPr sz="1600"/>
            </a:lvl3pPr>
            <a:lvl4pPr marL="1714271" indent="-342900">
              <a:buFont typeface="+mj-lt"/>
              <a:buAutoNum type="arabicPeriod"/>
              <a:defRPr sz="1600"/>
            </a:lvl4pPr>
            <a:lvl5pPr marL="2171395" indent="-342900">
              <a:buFont typeface="+mj-lt"/>
              <a:buAutoNum type="arabicPeriod"/>
              <a:defRPr sz="1600"/>
            </a:lvl5pPr>
          </a:lstStyle>
          <a:p>
            <a:pPr lvl="0"/>
            <a:r>
              <a:rPr lang="nb-NO"/>
              <a:t>Klikk for å redigere tekststiler i malen</a:t>
            </a:r>
          </a:p>
        </p:txBody>
      </p:sp>
      <p:sp>
        <p:nvSpPr>
          <p:cNvPr id="10" name="logo_hvit" hidden="1">
            <a:extLst>
              <a:ext uri="{FF2B5EF4-FFF2-40B4-BE49-F238E27FC236}">
                <a16:creationId xmlns:a16="http://schemas.microsoft.com/office/drawing/2014/main" id="{049F20D6-9CAB-51BA-3979-26B4686C9353}"/>
              </a:ext>
            </a:extLst>
          </p:cNvPr>
          <p:cNvSpPr>
            <a:spLocks noGrp="1"/>
          </p:cNvSpPr>
          <p:nvPr>
            <p:ph type="body" sz="quarter" idx="32" hasCustomPrompt="1"/>
          </p:nvPr>
        </p:nvSpPr>
        <p:spPr>
          <a:xfrm>
            <a:off x="10837599" y="286872"/>
            <a:ext cx="866524" cy="265214"/>
          </a:xfrm>
          <a:prstGeom prst="rect">
            <a:avLst/>
          </a:prstGeo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200" b="0" i="0" u="none" cap="none">
                <a:solidFill>
                  <a:schemeClr val="lt1"/>
                </a:solidFill>
                <a:latin typeface="+mn-lt"/>
              </a:defRPr>
            </a:lvl1pPr>
          </a:lstStyle>
          <a:p>
            <a:pPr lvl="0"/>
            <a:r>
              <a:rPr lang="nb-NO"/>
              <a:t>                                   </a:t>
            </a:r>
          </a:p>
        </p:txBody>
      </p:sp>
      <p:sp>
        <p:nvSpPr>
          <p:cNvPr id="11" name="logo_blaa" hidden="1">
            <a:extLst>
              <a:ext uri="{FF2B5EF4-FFF2-40B4-BE49-F238E27FC236}">
                <a16:creationId xmlns:a16="http://schemas.microsoft.com/office/drawing/2014/main" id="{8E8F7401-51F9-1FEC-C84E-228834B324A3}"/>
              </a:ext>
            </a:extLst>
          </p:cNvPr>
          <p:cNvSpPr>
            <a:spLocks noGrp="1"/>
          </p:cNvSpPr>
          <p:nvPr>
            <p:ph type="body" sz="quarter" idx="33" hasCustomPrompt="1"/>
          </p:nvPr>
        </p:nvSpPr>
        <p:spPr>
          <a:xfrm>
            <a:off x="10837599" y="286872"/>
            <a:ext cx="866524" cy="265214"/>
          </a:xfrm>
          <a:prstGeom prst="rect">
            <a:avLst/>
          </a:prstGeom>
          <a:blipFill dpi="0"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200" b="0" i="0" u="none" cap="none">
                <a:solidFill>
                  <a:schemeClr val="lt1"/>
                </a:solidFill>
                <a:latin typeface="+mn-lt"/>
              </a:defRPr>
            </a:lvl1pPr>
          </a:lstStyle>
          <a:p>
            <a:pPr lvl="0"/>
            <a:r>
              <a:rPr lang="nb-NO"/>
              <a:t>                                   </a:t>
            </a:r>
          </a:p>
        </p:txBody>
      </p:sp>
      <p:sp>
        <p:nvSpPr>
          <p:cNvPr id="5" name="Plassholder for tekst 4">
            <a:extLst>
              <a:ext uri="{FF2B5EF4-FFF2-40B4-BE49-F238E27FC236}">
                <a16:creationId xmlns:a16="http://schemas.microsoft.com/office/drawing/2014/main" id="{AD63C018-F460-94D1-D4BF-C3D314039A26}"/>
              </a:ext>
            </a:extLst>
          </p:cNvPr>
          <p:cNvSpPr>
            <a:spLocks noGrp="1"/>
          </p:cNvSpPr>
          <p:nvPr>
            <p:ph type="body" sz="quarter" idx="39" hasCustomPrompt="1"/>
          </p:nvPr>
        </p:nvSpPr>
        <p:spPr>
          <a:xfrm>
            <a:off x="4779878" y="302774"/>
            <a:ext cx="5486421" cy="207749"/>
          </a:xfrm>
          <a:prstGeom prst="rect">
            <a:avLst/>
          </a:prstGeom>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1200" b="0" i="0" u="none" cap="none">
                <a:solidFill>
                  <a:schemeClr val="accent2"/>
                </a:solidFill>
                <a:latin typeface="+mn-lt"/>
              </a:defRPr>
            </a:lvl1pPr>
          </a:lstStyle>
          <a:p>
            <a:pPr lvl="0"/>
            <a:r>
              <a:rPr lang="nb-NO"/>
              <a:t>Emne</a:t>
            </a:r>
          </a:p>
        </p:txBody>
      </p:sp>
    </p:spTree>
    <p:extLst>
      <p:ext uri="{BB962C8B-B14F-4D97-AF65-F5344CB8AC3E}">
        <p14:creationId xmlns:p14="http://schemas.microsoft.com/office/powerpoint/2010/main" val="3914896092"/>
      </p:ext>
    </p:extLst>
  </p:cSld>
  <p:clrMapOvr>
    <a:masterClrMapping/>
  </p:clrMapOvr>
  <p:extLst>
    <p:ext uri="{DCECCB84-F9BA-43D5-87BE-67443E8EF086}">
      <p15:sldGuideLst xmlns:p15="http://schemas.microsoft.com/office/powerpoint/2012/main">
        <p15:guide id="1" pos="733">
          <p15:clr>
            <a:srgbClr val="FBAE40"/>
          </p15:clr>
        </p15:guide>
        <p15:guide id="2" orient="horz" pos="1502">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0_Egendefinert oppsett">
    <p:spTree>
      <p:nvGrpSpPr>
        <p:cNvPr id="1" name=""/>
        <p:cNvGrpSpPr/>
        <p:nvPr/>
      </p:nvGrpSpPr>
      <p:grpSpPr>
        <a:xfrm>
          <a:off x="0" y="0"/>
          <a:ext cx="0" cy="0"/>
          <a:chOff x="0" y="0"/>
          <a:chExt cx="0" cy="0"/>
        </a:xfrm>
      </p:grpSpPr>
      <p:sp>
        <p:nvSpPr>
          <p:cNvPr id="3" name="Plassholder for dato 2">
            <a:extLst>
              <a:ext uri="{FF2B5EF4-FFF2-40B4-BE49-F238E27FC236}">
                <a16:creationId xmlns:a16="http://schemas.microsoft.com/office/drawing/2014/main" id="{E79082AF-3F75-D761-BFCE-13941420FBAC}"/>
              </a:ext>
            </a:extLst>
          </p:cNvPr>
          <p:cNvSpPr>
            <a:spLocks noGrp="1"/>
          </p:cNvSpPr>
          <p:nvPr>
            <p:ph type="dt" sz="half" idx="10"/>
          </p:nvPr>
        </p:nvSpPr>
        <p:spPr/>
        <p:txBody>
          <a:bodyPr/>
          <a:lstStyle/>
          <a:p>
            <a:fld id="{1FFE5B19-8695-A44B-8038-50C23DF6F1D3}" type="datetime1">
              <a:rPr lang="nb-NO" smtClean="0"/>
              <a:t>18.10.2023</a:t>
            </a:fld>
            <a:endParaRPr lang="nb-NO"/>
          </a:p>
        </p:txBody>
      </p:sp>
      <p:sp>
        <p:nvSpPr>
          <p:cNvPr id="18" name="Plassholder for bilde 2">
            <a:extLst>
              <a:ext uri="{FF2B5EF4-FFF2-40B4-BE49-F238E27FC236}">
                <a16:creationId xmlns:a16="http://schemas.microsoft.com/office/drawing/2014/main" id="{AD213379-3512-2D4D-9934-9A988F1C875C}"/>
              </a:ext>
            </a:extLst>
          </p:cNvPr>
          <p:cNvSpPr>
            <a:spLocks noGrp="1"/>
          </p:cNvSpPr>
          <p:nvPr>
            <p:ph type="pic" sz="quarter" idx="15" hasCustomPrompt="1"/>
          </p:nvPr>
        </p:nvSpPr>
        <p:spPr>
          <a:xfrm>
            <a:off x="6096000" y="0"/>
            <a:ext cx="6096000" cy="6857999"/>
          </a:xfrm>
          <a:solidFill>
            <a:schemeClr val="tx1">
              <a:lumMod val="10000"/>
              <a:lumOff val="90000"/>
            </a:schemeClr>
          </a:solidFill>
        </p:spPr>
        <p:txBody>
          <a:bodyPr>
            <a:normAutofit/>
          </a:bodyPr>
          <a:lstStyle>
            <a:lvl1pPr marL="0" marR="0" indent="0" algn="l" defTabSz="914248" rtl="0" eaLnBrk="1" fontAlgn="auto" latinLnBrk="0" hangingPunct="1">
              <a:lnSpc>
                <a:spcPct val="108000"/>
              </a:lnSpc>
              <a:spcBef>
                <a:spcPts val="1000"/>
              </a:spcBef>
              <a:spcAft>
                <a:spcPts val="0"/>
              </a:spcAft>
              <a:buClrTx/>
              <a:buSzTx/>
              <a:buFont typeface="Arial" panose="020B0604020202020204" pitchFamily="34" charset="0"/>
              <a:buNone/>
              <a:tabLst/>
              <a:defRPr sz="1350" b="0" i="0">
                <a:solidFill>
                  <a:schemeClr val="tx1">
                    <a:lumMod val="75000"/>
                    <a:lumOff val="25000"/>
                  </a:schemeClr>
                </a:solidFill>
                <a:latin typeface="Arial Nova Light" panose="020B0304020202020204" pitchFamily="34" charset="0"/>
              </a:defRPr>
            </a:lvl1pPr>
          </a:lstStyle>
          <a:p>
            <a:pPr marL="0" marR="0" lvl="0" indent="0" algn="l" defTabSz="914248" rtl="0" eaLnBrk="1" fontAlgn="auto" latinLnBrk="0" hangingPunct="1">
              <a:lnSpc>
                <a:spcPct val="108000"/>
              </a:lnSpc>
              <a:spcBef>
                <a:spcPts val="1000"/>
              </a:spcBef>
              <a:spcAft>
                <a:spcPts val="0"/>
              </a:spcAft>
              <a:buClrTx/>
              <a:buSzTx/>
              <a:buFont typeface="Arial" panose="020B0604020202020204" pitchFamily="34" charset="0"/>
              <a:buNone/>
              <a:tabLst/>
              <a:defRPr/>
            </a:pPr>
            <a:r>
              <a:rPr lang="nb-NO" sz="1350"/>
              <a:t>Velg heldekkende bilde via «Sett inn» - «Bilde»   NB! Husk riktig valg av logo-farge</a:t>
            </a:r>
          </a:p>
        </p:txBody>
      </p:sp>
      <p:sp>
        <p:nvSpPr>
          <p:cNvPr id="4" name="Rektangel 3">
            <a:extLst>
              <a:ext uri="{FF2B5EF4-FFF2-40B4-BE49-F238E27FC236}">
                <a16:creationId xmlns:a16="http://schemas.microsoft.com/office/drawing/2014/main" id="{802E692B-ED53-2371-6F93-E4F631068493}"/>
              </a:ext>
            </a:extLst>
          </p:cNvPr>
          <p:cNvSpPr/>
          <p:nvPr userDrawn="1"/>
        </p:nvSpPr>
        <p:spPr>
          <a:xfrm>
            <a:off x="12406951" y="21773"/>
            <a:ext cx="4248192" cy="6457858"/>
          </a:xfrm>
          <a:prstGeom prst="rect">
            <a:avLst/>
          </a:prstGeom>
        </p:spPr>
        <p:txBody>
          <a:bodyPr wrap="square" anchor="t">
            <a:spAutoFit/>
          </a:bodyPr>
          <a:lstStyle/>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0" i="0">
                <a:solidFill>
                  <a:schemeClr val="tx1"/>
                </a:solidFill>
                <a:latin typeface="Arial Nova" panose="020B0504020202020204" pitchFamily="34" charset="0"/>
              </a:rPr>
              <a:t>Tittel, tekst og bilde</a:t>
            </a:r>
            <a:endParaRPr lang="nb-NO" sz="1200" b="0" i="0">
              <a:solidFill>
                <a:schemeClr val="tx1"/>
              </a:solidFill>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F0302020204030204" pitchFamily="34" charset="0"/>
                <a:cs typeface="Arial Nova Light" panose="020F0302020204030204" pitchFamily="34" charset="0"/>
              </a:rPr>
              <a:t>Bruk kort og presis tittel. En tittel skal ikke overstige to linjer</a:t>
            </a:r>
          </a:p>
          <a:p>
            <a:pPr marL="171450" indent="-171450">
              <a:lnSpc>
                <a:spcPct val="100000"/>
              </a:lnSpc>
              <a:buFont typeface="Arial" panose="020B0604020202020204" pitchFamily="34" charset="0"/>
              <a:buChar char="•"/>
            </a:pPr>
            <a:endParaRPr lang="nb-NO" sz="1200" b="0" i="0">
              <a:solidFill>
                <a:schemeClr val="tx1"/>
              </a:solidFill>
              <a:latin typeface="Arial Nova Light" panose="020F0302020204030204" pitchFamily="34" charset="0"/>
              <a:cs typeface="Arial Nova Light" panose="020F0302020204030204" pitchFamily="34" charset="0"/>
            </a:endParaRPr>
          </a:p>
          <a:p>
            <a:pPr marL="171450" indent="-171450">
              <a:lnSpc>
                <a:spcPct val="100000"/>
              </a:lnSpc>
              <a:buFont typeface="Arial" panose="020B0604020202020204" pitchFamily="34" charset="0"/>
              <a:buChar char="•"/>
            </a:pPr>
            <a:r>
              <a:rPr lang="nb-NO" sz="1200" b="0" i="0">
                <a:solidFill>
                  <a:schemeClr val="tx1"/>
                </a:solidFill>
                <a:latin typeface="Arial Nova Light" panose="020F0302020204030204" pitchFamily="34" charset="0"/>
                <a:cs typeface="Arial Nova Light" panose="020F0302020204030204" pitchFamily="34" charset="0"/>
              </a:rPr>
              <a:t>Tekstfargen i Abelias presentasjoner er grønn, sort og hvit – følg malen</a:t>
            </a:r>
          </a:p>
          <a:p>
            <a:pPr marL="171450" indent="-171450">
              <a:lnSpc>
                <a:spcPct val="100000"/>
              </a:lnSpc>
              <a:buFont typeface="Arial" panose="020B0604020202020204" pitchFamily="34" charset="0"/>
              <a:buChar char="•"/>
            </a:pPr>
            <a:endParaRPr lang="nb-NO" sz="1200" b="0" i="0">
              <a:solidFill>
                <a:schemeClr val="tx1"/>
              </a:solidFill>
              <a:latin typeface="Arial Nova Light" panose="020F0302020204030204" pitchFamily="34" charset="0"/>
              <a:cs typeface="Arial Nova Light" panose="020F0302020204030204" pitchFamily="34" charset="0"/>
            </a:endParaRPr>
          </a:p>
          <a:p>
            <a:pPr marL="171450" indent="-171450">
              <a:lnSpc>
                <a:spcPct val="100000"/>
              </a:lnSpc>
              <a:buFont typeface="Arial" panose="020B0604020202020204" pitchFamily="34" charset="0"/>
              <a:buChar char="•"/>
            </a:pPr>
            <a:r>
              <a:rPr lang="nb-NO" sz="1200" b="0" i="0">
                <a:solidFill>
                  <a:schemeClr val="tx1"/>
                </a:solidFill>
                <a:latin typeface="Arial Nova Light" panose="020F0302020204030204" pitchFamily="34" charset="0"/>
                <a:cs typeface="Arial Nova Light" panose="020F0302020204030204" pitchFamily="34" charset="0"/>
              </a:rPr>
              <a:t>Sekundærfarger skal kun benyttes i figurer og ikoner. Fargene finner du som egendefinerte farger i figurfyll eller figuromriss</a:t>
            </a:r>
          </a:p>
          <a:p>
            <a:pPr marL="171450" indent="-171450">
              <a:lnSpc>
                <a:spcPct val="100000"/>
              </a:lnSpc>
              <a:buFont typeface="Arial" panose="020B0604020202020204" pitchFamily="34" charset="0"/>
              <a:buChar char="•"/>
            </a:pPr>
            <a:endParaRPr lang="nb-NO" sz="1200" b="0" i="0">
              <a:solidFill>
                <a:schemeClr val="tx1"/>
              </a:solidFill>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F0302020204030204" pitchFamily="34" charset="0"/>
                <a:cs typeface="Arial Nova Light" panose="020F0302020204030204" pitchFamily="34" charset="0"/>
              </a:rPr>
              <a:t>Skru av punktene i verktøylinjen om de ikke skal benyttes</a:t>
            </a:r>
          </a:p>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200" b="0" i="0">
              <a:solidFill>
                <a:schemeClr val="tx1"/>
              </a:solidFill>
              <a:latin typeface="Arial Nova Light" panose="020F0302020204030204" pitchFamily="34" charset="0"/>
              <a:cs typeface="Arial Nova Light" panose="020F0302020204030204" pitchFamily="34" charset="0"/>
            </a:endParaRPr>
          </a:p>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0" i="0">
                <a:solidFill>
                  <a:schemeClr val="tx1"/>
                </a:solidFill>
                <a:latin typeface="Arial Nova" panose="020B0504020202020204" pitchFamily="34" charset="0"/>
              </a:rPr>
              <a:t>Bilde</a:t>
            </a:r>
            <a:r>
              <a:rPr lang="nb-NO" sz="1200" b="0" i="0">
                <a:solidFill>
                  <a:schemeClr val="tx1"/>
                </a:solidFill>
                <a:latin typeface="Arial Nova Light" panose="020F0302020204030204" pitchFamily="34" charset="0"/>
                <a:cs typeface="Arial Nova Light" panose="020F0302020204030204" pitchFamily="34" charset="0"/>
              </a:rPr>
              <a:t> </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latin typeface="Arial Nova Light" panose="020F0302020204030204" pitchFamily="34" charset="0"/>
                <a:cs typeface="Arial Nova Light" panose="020F0302020204030204" pitchFamily="34" charset="0"/>
              </a:rPr>
              <a:t>Velg heldekkende bilde via «Sett inn» -&gt; «Bilde» </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b="0" i="0">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latin typeface="Arial Nova Light" panose="020F0302020204030204" pitchFamily="34" charset="0"/>
                <a:cs typeface="Arial Nova Light" panose="020F0302020204030204" pitchFamily="34" charset="0"/>
              </a:rPr>
              <a:t>Se at bildet er skarpt, unngå å trekke i rammene. Juster bildet med bildeverktøyet slik at det blir riktig</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b="0" i="0">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F0302020204030204" pitchFamily="34" charset="0"/>
                <a:cs typeface="Arial Nova Light" panose="020F0302020204030204" pitchFamily="34" charset="0"/>
              </a:rPr>
              <a:t>For å justere bildet trykk på «beskjær og fyll-knappen». Unngå å strekke bildet</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b="0" i="0">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latin typeface="Arial Nova Light" panose="020F0302020204030204" pitchFamily="34" charset="0"/>
                <a:cs typeface="Arial Nova Light" panose="020F0302020204030204" pitchFamily="34" charset="0"/>
              </a:rPr>
              <a:t>Bilderettigheter: Det er ikke lov til å kopiere/bruke bilder uten å ha klarert med fotograf/eier av bildet</a:t>
            </a:r>
          </a:p>
          <a:p>
            <a:pPr marL="171450" marR="0" lvl="0" indent="-171450" algn="l" defTabSz="914248"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sz="1200" b="0" i="0">
                <a:latin typeface="Arial Nova Light" panose="020F0302020204030204" pitchFamily="34" charset="0"/>
                <a:cs typeface="Arial Nova Light" panose="020F0302020204030204" pitchFamily="34" charset="0"/>
              </a:rPr>
              <a:t>Det skal ALLTID være «knute» over bildet i denne malen</a:t>
            </a:r>
          </a:p>
          <a:p>
            <a:pPr marL="0" marR="0" lvl="0" indent="0" algn="l" defTabSz="914248" rtl="0" eaLnBrk="1" fontAlgn="auto" latinLnBrk="0" hangingPunct="1">
              <a:lnSpc>
                <a:spcPct val="100000"/>
              </a:lnSpc>
              <a:spcBef>
                <a:spcPts val="1000"/>
              </a:spcBef>
              <a:spcAft>
                <a:spcPts val="0"/>
              </a:spcAft>
              <a:buClrTx/>
              <a:buSzTx/>
              <a:buFont typeface="Arial" panose="020B0604020202020204" pitchFamily="34" charset="0"/>
              <a:buNone/>
              <a:tabLst/>
              <a:defRPr/>
            </a:pPr>
            <a:endParaRPr lang="nb-NO" sz="1200" b="0" i="0">
              <a:latin typeface="Arial Nova Light" panose="020F0302020204030204" pitchFamily="34" charset="0"/>
              <a:cs typeface="Arial Nova Light" panose="020F0302020204030204" pitchFamily="34" charset="0"/>
            </a:endParaRPr>
          </a:p>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0" i="0">
                <a:solidFill>
                  <a:schemeClr val="tx1"/>
                </a:solidFill>
                <a:latin typeface="Arial Nova" panose="020B0504020202020204" pitchFamily="34" charset="0"/>
              </a:rPr>
              <a:t>Logo</a:t>
            </a:r>
            <a:r>
              <a:rPr lang="nb-NO" sz="1200" b="0" i="0">
                <a:solidFill>
                  <a:schemeClr val="tx1"/>
                </a:solidFill>
                <a:latin typeface="Arial Nova Light" panose="020F0302020204030204" pitchFamily="34" charset="0"/>
                <a:cs typeface="Arial Nova Light" panose="020F0302020204030204" pitchFamily="34" charset="0"/>
              </a:rPr>
              <a:t> </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latin typeface="Arial Nova Light" panose="020F0302020204030204" pitchFamily="34" charset="0"/>
                <a:cs typeface="Arial Nova Light" panose="020F0302020204030204" pitchFamily="34" charset="0"/>
              </a:rPr>
              <a:t>Bruk logovelgeren for å sette rett logo på bildet. Sort på lyst bilde og hvit for mørkt bilde</a:t>
            </a:r>
          </a:p>
          <a:p>
            <a:pPr marL="0" marR="0" lvl="0" indent="0" algn="l" defTabSz="914248" rtl="0" eaLnBrk="1" fontAlgn="auto" latinLnBrk="0" hangingPunct="1">
              <a:lnSpc>
                <a:spcPct val="100000"/>
              </a:lnSpc>
              <a:spcBef>
                <a:spcPts val="1000"/>
              </a:spcBef>
              <a:spcAft>
                <a:spcPts val="0"/>
              </a:spcAft>
              <a:buClrTx/>
              <a:buSzTx/>
              <a:buFont typeface="Arial" panose="020B0604020202020204" pitchFamily="34" charset="0"/>
              <a:buNone/>
              <a:tabLst/>
              <a:defRPr/>
            </a:pPr>
            <a:endParaRPr lang="nb-NO" sz="1200" b="0" i="0">
              <a:latin typeface="Arial Nova Light" panose="020F0302020204030204" pitchFamily="34" charset="0"/>
              <a:cs typeface="Arial Nova Light" panose="020F0302020204030204" pitchFamily="34" charset="0"/>
            </a:endParaRPr>
          </a:p>
          <a:p>
            <a:pPr marL="0" marR="0" lvl="0" indent="0" algn="l" defTabSz="914248" rtl="0" eaLnBrk="1" fontAlgn="auto" latinLnBrk="0" hangingPunct="1">
              <a:lnSpc>
                <a:spcPct val="100000"/>
              </a:lnSpc>
              <a:spcBef>
                <a:spcPts val="1000"/>
              </a:spcBef>
              <a:spcAft>
                <a:spcPts val="0"/>
              </a:spcAft>
              <a:buClrTx/>
              <a:buSzTx/>
              <a:buFont typeface="Arial" panose="020B0604020202020204" pitchFamily="34" charset="0"/>
              <a:buNone/>
              <a:tabLst/>
              <a:defRPr/>
            </a:pPr>
            <a:r>
              <a:rPr lang="nb-NO" sz="1200" b="0" i="0">
                <a:solidFill>
                  <a:schemeClr val="tx1"/>
                </a:solidFill>
                <a:latin typeface="Arial Nova Light" panose="020B0304020202020204" pitchFamily="34" charset="0"/>
              </a:rPr>
              <a:t>Se eventuelt etter alternativ mal</a:t>
            </a:r>
            <a:endParaRPr lang="nb-NO" sz="1200" b="0" i="0">
              <a:solidFill>
                <a:schemeClr val="tx1"/>
              </a:solidFill>
              <a:latin typeface="Arial Nova" panose="020B0504020202020204" pitchFamily="34" charset="0"/>
            </a:endParaRPr>
          </a:p>
          <a:p>
            <a:pPr marL="0" marR="0" lvl="0" indent="0" algn="l" defTabSz="914248" rtl="0" eaLnBrk="1" fontAlgn="auto" latinLnBrk="0" hangingPunct="1">
              <a:lnSpc>
                <a:spcPct val="108000"/>
              </a:lnSpc>
              <a:spcBef>
                <a:spcPts val="1000"/>
              </a:spcBef>
              <a:spcAft>
                <a:spcPts val="0"/>
              </a:spcAft>
              <a:buClrTx/>
              <a:buSzTx/>
              <a:buFont typeface="Arial" panose="020B0604020202020204" pitchFamily="34" charset="0"/>
              <a:buNone/>
              <a:tabLst/>
              <a:defRPr/>
            </a:pPr>
            <a:endParaRPr lang="nb-NO" sz="1200" b="0" i="0">
              <a:solidFill>
                <a:schemeClr val="tx1"/>
              </a:solidFill>
              <a:latin typeface="Arial Nova Light" panose="020F0302020204030204" pitchFamily="34" charset="0"/>
              <a:cs typeface="Arial Nova Light" panose="020F0302020204030204" pitchFamily="34" charset="0"/>
            </a:endParaRPr>
          </a:p>
        </p:txBody>
      </p:sp>
      <p:sp>
        <p:nvSpPr>
          <p:cNvPr id="9" name="Text Placeholder 9">
            <a:extLst>
              <a:ext uri="{FF2B5EF4-FFF2-40B4-BE49-F238E27FC236}">
                <a16:creationId xmlns:a16="http://schemas.microsoft.com/office/drawing/2014/main" id="{4F5CF387-8B3D-DA66-0CA0-0C00A342914B}"/>
              </a:ext>
            </a:extLst>
          </p:cNvPr>
          <p:cNvSpPr>
            <a:spLocks noGrp="1"/>
          </p:cNvSpPr>
          <p:nvPr>
            <p:ph type="body" sz="quarter" idx="31" hasCustomPrompt="1"/>
          </p:nvPr>
        </p:nvSpPr>
        <p:spPr>
          <a:xfrm>
            <a:off x="10837599" y="286872"/>
            <a:ext cx="866524" cy="265214"/>
          </a:xfrm>
          <a:prstGeom prst="rect">
            <a:avLst/>
          </a:prstGeo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200" b="0" i="0" u="none" cap="none">
                <a:solidFill>
                  <a:schemeClr val="lt1"/>
                </a:solidFill>
                <a:latin typeface="+mn-lt"/>
              </a:defRPr>
            </a:lvl1pPr>
          </a:lstStyle>
          <a:p>
            <a:pPr lvl="0"/>
            <a:r>
              <a:rPr lang="nb-NO"/>
              <a:t>                                   </a:t>
            </a:r>
          </a:p>
        </p:txBody>
      </p:sp>
      <p:sp>
        <p:nvSpPr>
          <p:cNvPr id="10" name="logo_hvit" hidden="1">
            <a:extLst>
              <a:ext uri="{FF2B5EF4-FFF2-40B4-BE49-F238E27FC236}">
                <a16:creationId xmlns:a16="http://schemas.microsoft.com/office/drawing/2014/main" id="{049F20D6-9CAB-51BA-3979-26B4686C9353}"/>
              </a:ext>
            </a:extLst>
          </p:cNvPr>
          <p:cNvSpPr>
            <a:spLocks noGrp="1"/>
          </p:cNvSpPr>
          <p:nvPr>
            <p:ph type="body" sz="quarter" idx="32" hasCustomPrompt="1"/>
          </p:nvPr>
        </p:nvSpPr>
        <p:spPr>
          <a:xfrm>
            <a:off x="10837599" y="286872"/>
            <a:ext cx="866524" cy="265214"/>
          </a:xfrm>
          <a:prstGeom prst="rect">
            <a:avLst/>
          </a:prstGeo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200" b="0" i="0" u="none" cap="none">
                <a:solidFill>
                  <a:schemeClr val="lt1"/>
                </a:solidFill>
                <a:latin typeface="+mn-lt"/>
              </a:defRPr>
            </a:lvl1pPr>
          </a:lstStyle>
          <a:p>
            <a:pPr lvl="0"/>
            <a:r>
              <a:rPr lang="nb-NO"/>
              <a:t>                                   </a:t>
            </a:r>
          </a:p>
        </p:txBody>
      </p:sp>
      <p:sp>
        <p:nvSpPr>
          <p:cNvPr id="11" name="logo_blaa" hidden="1">
            <a:extLst>
              <a:ext uri="{FF2B5EF4-FFF2-40B4-BE49-F238E27FC236}">
                <a16:creationId xmlns:a16="http://schemas.microsoft.com/office/drawing/2014/main" id="{8E8F7401-51F9-1FEC-C84E-228834B324A3}"/>
              </a:ext>
            </a:extLst>
          </p:cNvPr>
          <p:cNvSpPr>
            <a:spLocks noGrp="1"/>
          </p:cNvSpPr>
          <p:nvPr>
            <p:ph type="body" sz="quarter" idx="33" hasCustomPrompt="1"/>
          </p:nvPr>
        </p:nvSpPr>
        <p:spPr>
          <a:xfrm>
            <a:off x="10837599" y="286872"/>
            <a:ext cx="866524" cy="265214"/>
          </a:xfrm>
          <a:prstGeom prst="rect">
            <a:avLst/>
          </a:prstGeom>
          <a:blipFill dpi="0"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200" b="0" i="0" u="none" cap="none">
                <a:solidFill>
                  <a:schemeClr val="lt1"/>
                </a:solidFill>
                <a:latin typeface="+mn-lt"/>
              </a:defRPr>
            </a:lvl1pPr>
          </a:lstStyle>
          <a:p>
            <a:pPr lvl="0"/>
            <a:r>
              <a:rPr lang="nb-NO"/>
              <a:t>                                   </a:t>
            </a:r>
          </a:p>
        </p:txBody>
      </p:sp>
      <p:sp>
        <p:nvSpPr>
          <p:cNvPr id="6" name="Plassholder for tekst 2">
            <a:extLst>
              <a:ext uri="{FF2B5EF4-FFF2-40B4-BE49-F238E27FC236}">
                <a16:creationId xmlns:a16="http://schemas.microsoft.com/office/drawing/2014/main" id="{388A4F91-7BAD-1BB1-1F0A-BDEA0DCB9553}"/>
              </a:ext>
            </a:extLst>
          </p:cNvPr>
          <p:cNvSpPr>
            <a:spLocks noGrp="1"/>
          </p:cNvSpPr>
          <p:nvPr>
            <p:ph type="body" sz="quarter" idx="18" hasCustomPrompt="1"/>
          </p:nvPr>
        </p:nvSpPr>
        <p:spPr>
          <a:xfrm>
            <a:off x="667690" y="1881188"/>
            <a:ext cx="5957200" cy="4481246"/>
          </a:xfrm>
          <a:prstGeom prst="rect">
            <a:avLst/>
          </a:prstGeom>
        </p:spPr>
        <p:txBody>
          <a:bodyPr lIns="0" tIns="0" rIns="0" bIns="0"/>
          <a:lstStyle>
            <a:lvl1pPr marL="0" indent="0" algn="l">
              <a:lnSpc>
                <a:spcPct val="100000"/>
              </a:lnSpc>
              <a:spcBef>
                <a:spcPts val="1350"/>
              </a:spcBef>
              <a:spcAft>
                <a:spcPts val="0"/>
              </a:spcAft>
              <a:buClrTx/>
              <a:buFont typeface="Arial" panose="020B0604020202020204" pitchFamily="34" charset="0"/>
              <a:buNone/>
              <a:defRPr sz="2800" b="0" i="0" u="none" cap="none">
                <a:solidFill>
                  <a:schemeClr val="accent1"/>
                </a:solidFill>
                <a:latin typeface="Arial Nova Light" panose="020B0304020202020204" pitchFamily="34" charset="0"/>
              </a:defRPr>
            </a:lvl1pPr>
            <a:lvl2pPr marL="685685" indent="-228562" algn="l">
              <a:lnSpc>
                <a:spcPct val="100000"/>
              </a:lnSpc>
              <a:spcBef>
                <a:spcPts val="500"/>
              </a:spcBef>
              <a:spcAft>
                <a:spcPts val="0"/>
              </a:spcAft>
              <a:buClrTx/>
              <a:buFont typeface="Arial" panose="020B0604020202020204" pitchFamily="34" charset="0"/>
              <a:buChar char="-"/>
              <a:defRPr sz="1800" b="0" i="0" u="none" cap="none">
                <a:solidFill>
                  <a:schemeClr val="tx1"/>
                </a:solidFill>
                <a:latin typeface="+mn-lt"/>
              </a:defRPr>
            </a:lvl2pPr>
            <a:lvl3pPr marL="1142809" indent="-228562" algn="l">
              <a:lnSpc>
                <a:spcPct val="100000"/>
              </a:lnSpc>
              <a:spcBef>
                <a:spcPts val="500"/>
              </a:spcBef>
              <a:spcAft>
                <a:spcPts val="0"/>
              </a:spcAft>
              <a:buClrTx/>
              <a:buFont typeface="Arial" panose="020B0604020202020204" pitchFamily="34" charset="0"/>
              <a:buChar char="•"/>
              <a:defRPr sz="1600" b="0" i="0" u="none" cap="none">
                <a:solidFill>
                  <a:schemeClr val="tx1"/>
                </a:solidFill>
                <a:latin typeface="+mn-lt"/>
              </a:defRPr>
            </a:lvl3pPr>
            <a:lvl4pPr marL="1599933" indent="-228562" algn="l">
              <a:lnSpc>
                <a:spcPct val="100000"/>
              </a:lnSpc>
              <a:spcBef>
                <a:spcPts val="500"/>
              </a:spcBef>
              <a:spcAft>
                <a:spcPts val="0"/>
              </a:spcAft>
              <a:buClrTx/>
              <a:buFont typeface="Arial" panose="020B0604020202020204" pitchFamily="34" charset="0"/>
              <a:buChar char="•"/>
              <a:defRPr sz="1400" b="0" i="0" u="none" cap="none">
                <a:solidFill>
                  <a:schemeClr val="tx1"/>
                </a:solidFill>
                <a:latin typeface="+mn-lt"/>
              </a:defRPr>
            </a:lvl4pPr>
            <a:lvl5pPr marL="2057057" indent="-228562" algn="l">
              <a:lnSpc>
                <a:spcPct val="100000"/>
              </a:lnSpc>
              <a:spcBef>
                <a:spcPts val="500"/>
              </a:spcBef>
              <a:spcAft>
                <a:spcPts val="0"/>
              </a:spcAft>
              <a:buClrTx/>
              <a:buFont typeface="Arial" panose="020B0604020202020204" pitchFamily="34" charset="0"/>
              <a:buChar char="•"/>
              <a:defRPr sz="1200" b="0" i="0" u="none" cap="none">
                <a:solidFill>
                  <a:schemeClr val="tx1"/>
                </a:solidFill>
                <a:latin typeface="+mn-lt"/>
              </a:defRPr>
            </a:lvl5pPr>
          </a:lstStyle>
          <a:p>
            <a:pPr lvl="0"/>
            <a:r>
              <a:rPr lang="nb-NO"/>
              <a:t>Klikk for å skrive tekst i malen</a:t>
            </a:r>
          </a:p>
        </p:txBody>
      </p:sp>
      <p:sp>
        <p:nvSpPr>
          <p:cNvPr id="8" name="Plassholder for tekst 4">
            <a:extLst>
              <a:ext uri="{FF2B5EF4-FFF2-40B4-BE49-F238E27FC236}">
                <a16:creationId xmlns:a16="http://schemas.microsoft.com/office/drawing/2014/main" id="{27F0A769-0A61-D9AF-1F68-BD25EA796D59}"/>
              </a:ext>
            </a:extLst>
          </p:cNvPr>
          <p:cNvSpPr>
            <a:spLocks noGrp="1"/>
          </p:cNvSpPr>
          <p:nvPr>
            <p:ph type="body" sz="quarter" idx="39" hasCustomPrompt="1"/>
          </p:nvPr>
        </p:nvSpPr>
        <p:spPr>
          <a:xfrm>
            <a:off x="667690" y="302774"/>
            <a:ext cx="5486421" cy="207749"/>
          </a:xfrm>
          <a:prstGeom prst="rect">
            <a:avLst/>
          </a:prstGeom>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1200" b="0" i="0" u="none" cap="none">
                <a:solidFill>
                  <a:schemeClr val="accent2"/>
                </a:solidFill>
                <a:latin typeface="+mn-lt"/>
              </a:defRPr>
            </a:lvl1pPr>
          </a:lstStyle>
          <a:p>
            <a:pPr lvl="0"/>
            <a:r>
              <a:rPr lang="nb-NO"/>
              <a:t>Emne</a:t>
            </a:r>
          </a:p>
        </p:txBody>
      </p:sp>
    </p:spTree>
    <p:extLst>
      <p:ext uri="{BB962C8B-B14F-4D97-AF65-F5344CB8AC3E}">
        <p14:creationId xmlns:p14="http://schemas.microsoft.com/office/powerpoint/2010/main" val="2797940366"/>
      </p:ext>
    </p:extLst>
  </p:cSld>
  <p:clrMapOvr>
    <a:masterClrMapping/>
  </p:clrMapOvr>
  <p:extLst>
    <p:ext uri="{DCECCB84-F9BA-43D5-87BE-67443E8EF086}">
      <p15:sldGuideLst xmlns:p15="http://schemas.microsoft.com/office/powerpoint/2012/main">
        <p15:guide id="1" pos="733">
          <p15:clr>
            <a:srgbClr val="FBAE40"/>
          </p15:clr>
        </p15:guide>
        <p15:guide id="2" orient="horz" pos="150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Egendefinert oppsett">
    <p:spTree>
      <p:nvGrpSpPr>
        <p:cNvPr id="1" name=""/>
        <p:cNvGrpSpPr/>
        <p:nvPr/>
      </p:nvGrpSpPr>
      <p:grpSpPr>
        <a:xfrm>
          <a:off x="0" y="0"/>
          <a:ext cx="0" cy="0"/>
          <a:chOff x="0" y="0"/>
          <a:chExt cx="0" cy="0"/>
        </a:xfrm>
      </p:grpSpPr>
      <p:sp>
        <p:nvSpPr>
          <p:cNvPr id="3" name="Plassholder for dato 2">
            <a:extLst>
              <a:ext uri="{FF2B5EF4-FFF2-40B4-BE49-F238E27FC236}">
                <a16:creationId xmlns:a16="http://schemas.microsoft.com/office/drawing/2014/main" id="{E79082AF-3F75-D761-BFCE-13941420FBAC}"/>
              </a:ext>
            </a:extLst>
          </p:cNvPr>
          <p:cNvSpPr>
            <a:spLocks noGrp="1"/>
          </p:cNvSpPr>
          <p:nvPr>
            <p:ph type="dt" sz="half" idx="10"/>
          </p:nvPr>
        </p:nvSpPr>
        <p:spPr/>
        <p:txBody>
          <a:bodyPr/>
          <a:lstStyle/>
          <a:p>
            <a:fld id="{192C0F25-12A2-5640-92CC-5E9281E545DA}" type="datetime1">
              <a:rPr lang="nb-NO" smtClean="0"/>
              <a:t>18.10.2023</a:t>
            </a:fld>
            <a:endParaRPr lang="nb-NO"/>
          </a:p>
        </p:txBody>
      </p:sp>
      <p:sp>
        <p:nvSpPr>
          <p:cNvPr id="7" name="Tittel 1">
            <a:extLst>
              <a:ext uri="{FF2B5EF4-FFF2-40B4-BE49-F238E27FC236}">
                <a16:creationId xmlns:a16="http://schemas.microsoft.com/office/drawing/2014/main" id="{4ABA2FF9-8D28-48EB-8D6C-1836DBCECAA8}"/>
              </a:ext>
            </a:extLst>
          </p:cNvPr>
          <p:cNvSpPr>
            <a:spLocks noGrp="1"/>
          </p:cNvSpPr>
          <p:nvPr>
            <p:ph type="title" hasCustomPrompt="1"/>
          </p:nvPr>
        </p:nvSpPr>
        <p:spPr>
          <a:xfrm>
            <a:off x="667690" y="842254"/>
            <a:ext cx="6745163" cy="438581"/>
          </a:xfrm>
        </p:spPr>
        <p:txBody>
          <a:bodyPr wrap="square" lIns="0" tIns="0" rIns="0" bIns="0" anchor="t">
            <a:noAutofit/>
          </a:bodyPr>
          <a:lstStyle>
            <a:lvl1pPr>
              <a:lnSpc>
                <a:spcPct val="100000"/>
              </a:lnSpc>
              <a:defRPr sz="2800" b="0">
                <a:solidFill>
                  <a:schemeClr val="accent1"/>
                </a:solidFill>
              </a:defRPr>
            </a:lvl1pPr>
          </a:lstStyle>
          <a:p>
            <a:r>
              <a:rPr lang="nb-NO"/>
              <a:t>Tekst</a:t>
            </a:r>
          </a:p>
        </p:txBody>
      </p:sp>
      <p:sp>
        <p:nvSpPr>
          <p:cNvPr id="18" name="Plassholder for bilde 2">
            <a:extLst>
              <a:ext uri="{FF2B5EF4-FFF2-40B4-BE49-F238E27FC236}">
                <a16:creationId xmlns:a16="http://schemas.microsoft.com/office/drawing/2014/main" id="{AD213379-3512-2D4D-9934-9A988F1C875C}"/>
              </a:ext>
            </a:extLst>
          </p:cNvPr>
          <p:cNvSpPr>
            <a:spLocks noGrp="1"/>
          </p:cNvSpPr>
          <p:nvPr>
            <p:ph type="pic" sz="quarter" idx="15" hasCustomPrompt="1"/>
          </p:nvPr>
        </p:nvSpPr>
        <p:spPr>
          <a:xfrm>
            <a:off x="7747000" y="0"/>
            <a:ext cx="4445000" cy="6857999"/>
          </a:xfrm>
          <a:solidFill>
            <a:schemeClr val="tx1">
              <a:lumMod val="10000"/>
              <a:lumOff val="90000"/>
            </a:schemeClr>
          </a:solidFill>
        </p:spPr>
        <p:txBody>
          <a:bodyPr>
            <a:normAutofit/>
          </a:bodyPr>
          <a:lstStyle>
            <a:lvl1pPr marL="0" marR="0" indent="0" algn="l" defTabSz="914248" rtl="0" eaLnBrk="1" fontAlgn="auto" latinLnBrk="0" hangingPunct="1">
              <a:lnSpc>
                <a:spcPct val="108000"/>
              </a:lnSpc>
              <a:spcBef>
                <a:spcPts val="1000"/>
              </a:spcBef>
              <a:spcAft>
                <a:spcPts val="0"/>
              </a:spcAft>
              <a:buClrTx/>
              <a:buSzTx/>
              <a:buFont typeface="Arial" panose="020B0604020202020204" pitchFamily="34" charset="0"/>
              <a:buNone/>
              <a:tabLst/>
              <a:defRPr sz="1350" b="0" i="0">
                <a:solidFill>
                  <a:schemeClr val="tx1">
                    <a:lumMod val="75000"/>
                    <a:lumOff val="25000"/>
                  </a:schemeClr>
                </a:solidFill>
                <a:latin typeface="Arial Nova Light" panose="020B0304020202020204" pitchFamily="34" charset="0"/>
              </a:defRPr>
            </a:lvl1pPr>
          </a:lstStyle>
          <a:p>
            <a:pPr marL="0" marR="0" lvl="0" indent="0" algn="l" defTabSz="914248" rtl="0" eaLnBrk="1" fontAlgn="auto" latinLnBrk="0" hangingPunct="1">
              <a:lnSpc>
                <a:spcPct val="108000"/>
              </a:lnSpc>
              <a:spcBef>
                <a:spcPts val="1000"/>
              </a:spcBef>
              <a:spcAft>
                <a:spcPts val="0"/>
              </a:spcAft>
              <a:buClrTx/>
              <a:buSzTx/>
              <a:buFont typeface="Arial" panose="020B0604020202020204" pitchFamily="34" charset="0"/>
              <a:buNone/>
              <a:tabLst/>
              <a:defRPr/>
            </a:pPr>
            <a:r>
              <a:rPr lang="nb-NO" sz="1350"/>
              <a:t>Velg heldekkende bilde via «Sett inn» - «Bilde»   NB! Husk riktig valg av logo-farge</a:t>
            </a:r>
          </a:p>
        </p:txBody>
      </p:sp>
      <p:sp>
        <p:nvSpPr>
          <p:cNvPr id="4" name="Rektangel 3">
            <a:extLst>
              <a:ext uri="{FF2B5EF4-FFF2-40B4-BE49-F238E27FC236}">
                <a16:creationId xmlns:a16="http://schemas.microsoft.com/office/drawing/2014/main" id="{802E692B-ED53-2371-6F93-E4F631068493}"/>
              </a:ext>
            </a:extLst>
          </p:cNvPr>
          <p:cNvSpPr/>
          <p:nvPr userDrawn="1"/>
        </p:nvSpPr>
        <p:spPr>
          <a:xfrm>
            <a:off x="12406951" y="21773"/>
            <a:ext cx="4248192" cy="6457858"/>
          </a:xfrm>
          <a:prstGeom prst="rect">
            <a:avLst/>
          </a:prstGeom>
        </p:spPr>
        <p:txBody>
          <a:bodyPr wrap="square" anchor="t">
            <a:spAutoFit/>
          </a:bodyPr>
          <a:lstStyle/>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0" i="0">
                <a:solidFill>
                  <a:schemeClr val="tx1"/>
                </a:solidFill>
                <a:latin typeface="Arial Nova" panose="020B0504020202020204" pitchFamily="34" charset="0"/>
              </a:rPr>
              <a:t>Tittel, tekst og bilde</a:t>
            </a:r>
            <a:endParaRPr lang="nb-NO" sz="1200" b="0" i="0">
              <a:solidFill>
                <a:schemeClr val="tx1"/>
              </a:solidFill>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F0302020204030204" pitchFamily="34" charset="0"/>
                <a:cs typeface="Arial Nova Light" panose="020F0302020204030204" pitchFamily="34" charset="0"/>
              </a:rPr>
              <a:t>Bruk kort og presis tittel. En tittel skal ikke overstige to linjer</a:t>
            </a:r>
          </a:p>
          <a:p>
            <a:pPr marL="171450" indent="-171450">
              <a:lnSpc>
                <a:spcPct val="100000"/>
              </a:lnSpc>
              <a:buFont typeface="Arial" panose="020B0604020202020204" pitchFamily="34" charset="0"/>
              <a:buChar char="•"/>
            </a:pPr>
            <a:endParaRPr lang="nb-NO" sz="1200" b="0" i="0">
              <a:solidFill>
                <a:schemeClr val="tx1"/>
              </a:solidFill>
              <a:latin typeface="Arial Nova Light" panose="020F0302020204030204" pitchFamily="34" charset="0"/>
              <a:cs typeface="Arial Nova Light" panose="020F0302020204030204" pitchFamily="34" charset="0"/>
            </a:endParaRPr>
          </a:p>
          <a:p>
            <a:pPr marL="171450" indent="-171450">
              <a:lnSpc>
                <a:spcPct val="100000"/>
              </a:lnSpc>
              <a:buFont typeface="Arial" panose="020B0604020202020204" pitchFamily="34" charset="0"/>
              <a:buChar char="•"/>
            </a:pPr>
            <a:r>
              <a:rPr lang="nb-NO" sz="1200" b="0" i="0">
                <a:solidFill>
                  <a:schemeClr val="tx1"/>
                </a:solidFill>
                <a:latin typeface="Arial Nova Light" panose="020F0302020204030204" pitchFamily="34" charset="0"/>
                <a:cs typeface="Arial Nova Light" panose="020F0302020204030204" pitchFamily="34" charset="0"/>
              </a:rPr>
              <a:t>Tekstfargen i Abelias presentasjoner er grønn, sort og hvit – følg malen</a:t>
            </a:r>
          </a:p>
          <a:p>
            <a:pPr marL="171450" indent="-171450">
              <a:lnSpc>
                <a:spcPct val="100000"/>
              </a:lnSpc>
              <a:buFont typeface="Arial" panose="020B0604020202020204" pitchFamily="34" charset="0"/>
              <a:buChar char="•"/>
            </a:pPr>
            <a:endParaRPr lang="nb-NO" sz="1200" b="0" i="0">
              <a:solidFill>
                <a:schemeClr val="tx1"/>
              </a:solidFill>
              <a:latin typeface="Arial Nova Light" panose="020F0302020204030204" pitchFamily="34" charset="0"/>
              <a:cs typeface="Arial Nova Light" panose="020F0302020204030204" pitchFamily="34" charset="0"/>
            </a:endParaRPr>
          </a:p>
          <a:p>
            <a:pPr marL="171450" indent="-171450">
              <a:lnSpc>
                <a:spcPct val="100000"/>
              </a:lnSpc>
              <a:buFont typeface="Arial" panose="020B0604020202020204" pitchFamily="34" charset="0"/>
              <a:buChar char="•"/>
            </a:pPr>
            <a:r>
              <a:rPr lang="nb-NO" sz="1200" b="0" i="0">
                <a:solidFill>
                  <a:schemeClr val="tx1"/>
                </a:solidFill>
                <a:latin typeface="Arial Nova Light" panose="020F0302020204030204" pitchFamily="34" charset="0"/>
                <a:cs typeface="Arial Nova Light" panose="020F0302020204030204" pitchFamily="34" charset="0"/>
              </a:rPr>
              <a:t>Sekundærfarger skal kun benyttes i figurer og ikoner. Fargene finner du som egendefinerte farger i figurfyll eller figuromriss</a:t>
            </a:r>
          </a:p>
          <a:p>
            <a:pPr marL="171450" indent="-171450">
              <a:lnSpc>
                <a:spcPct val="100000"/>
              </a:lnSpc>
              <a:buFont typeface="Arial" panose="020B0604020202020204" pitchFamily="34" charset="0"/>
              <a:buChar char="•"/>
            </a:pPr>
            <a:endParaRPr lang="nb-NO" sz="1200" b="0" i="0">
              <a:solidFill>
                <a:schemeClr val="tx1"/>
              </a:solidFill>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F0302020204030204" pitchFamily="34" charset="0"/>
                <a:cs typeface="Arial Nova Light" panose="020F0302020204030204" pitchFamily="34" charset="0"/>
              </a:rPr>
              <a:t>Skru av punktene i verktøylinjen om de ikke skal benyttes</a:t>
            </a:r>
          </a:p>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200" b="0" i="0">
              <a:solidFill>
                <a:schemeClr val="tx1"/>
              </a:solidFill>
              <a:latin typeface="Arial Nova Light" panose="020F0302020204030204" pitchFamily="34" charset="0"/>
              <a:cs typeface="Arial Nova Light" panose="020F0302020204030204" pitchFamily="34" charset="0"/>
            </a:endParaRPr>
          </a:p>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0" i="0">
                <a:solidFill>
                  <a:schemeClr val="tx1"/>
                </a:solidFill>
                <a:latin typeface="Arial Nova" panose="020B0504020202020204" pitchFamily="34" charset="0"/>
              </a:rPr>
              <a:t>Bilde</a:t>
            </a:r>
            <a:r>
              <a:rPr lang="nb-NO" sz="1200" b="0" i="0">
                <a:solidFill>
                  <a:schemeClr val="tx1"/>
                </a:solidFill>
                <a:latin typeface="Arial Nova Light" panose="020F0302020204030204" pitchFamily="34" charset="0"/>
                <a:cs typeface="Arial Nova Light" panose="020F0302020204030204" pitchFamily="34" charset="0"/>
              </a:rPr>
              <a:t> </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latin typeface="Arial Nova Light" panose="020F0302020204030204" pitchFamily="34" charset="0"/>
                <a:cs typeface="Arial Nova Light" panose="020F0302020204030204" pitchFamily="34" charset="0"/>
              </a:rPr>
              <a:t>Velg heldekkende bilde via «Sett inn» -&gt; «Bilde» </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b="0" i="0">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latin typeface="Arial Nova Light" panose="020F0302020204030204" pitchFamily="34" charset="0"/>
                <a:cs typeface="Arial Nova Light" panose="020F0302020204030204" pitchFamily="34" charset="0"/>
              </a:rPr>
              <a:t>Se at bildet er skarpt, unngå å trekke i rammene. Juster bildet med bildeverktøyet slik at det blir riktig</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b="0" i="0">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F0302020204030204" pitchFamily="34" charset="0"/>
                <a:cs typeface="Arial Nova Light" panose="020F0302020204030204" pitchFamily="34" charset="0"/>
              </a:rPr>
              <a:t>For å justere bildet trykk på «beskjær og fyll-knappen». Unngå å strekke bildet</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b="0" i="0">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latin typeface="Arial Nova Light" panose="020F0302020204030204" pitchFamily="34" charset="0"/>
                <a:cs typeface="Arial Nova Light" panose="020F0302020204030204" pitchFamily="34" charset="0"/>
              </a:rPr>
              <a:t>Bilderettigheter: Det er ikke lov til å kopiere/bruke bilder uten å ha klarert med fotograf/eier av bildet</a:t>
            </a:r>
          </a:p>
          <a:p>
            <a:pPr marL="171450" marR="0" lvl="0" indent="-171450" algn="l" defTabSz="914248"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sz="1200" b="0" i="0">
                <a:latin typeface="Arial Nova Light" panose="020F0302020204030204" pitchFamily="34" charset="0"/>
                <a:cs typeface="Arial Nova Light" panose="020F0302020204030204" pitchFamily="34" charset="0"/>
              </a:rPr>
              <a:t>Det skal ALLTID være «knute» over bildet i denne malen</a:t>
            </a:r>
          </a:p>
          <a:p>
            <a:pPr marL="0" marR="0" lvl="0" indent="0" algn="l" defTabSz="914248" rtl="0" eaLnBrk="1" fontAlgn="auto" latinLnBrk="0" hangingPunct="1">
              <a:lnSpc>
                <a:spcPct val="100000"/>
              </a:lnSpc>
              <a:spcBef>
                <a:spcPts val="1000"/>
              </a:spcBef>
              <a:spcAft>
                <a:spcPts val="0"/>
              </a:spcAft>
              <a:buClrTx/>
              <a:buSzTx/>
              <a:buFont typeface="Arial" panose="020B0604020202020204" pitchFamily="34" charset="0"/>
              <a:buNone/>
              <a:tabLst/>
              <a:defRPr/>
            </a:pPr>
            <a:endParaRPr lang="nb-NO" sz="1200" b="0" i="0">
              <a:latin typeface="Arial Nova Light" panose="020F0302020204030204" pitchFamily="34" charset="0"/>
              <a:cs typeface="Arial Nova Light" panose="020F0302020204030204" pitchFamily="34" charset="0"/>
            </a:endParaRPr>
          </a:p>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0" i="0">
                <a:solidFill>
                  <a:schemeClr val="tx1"/>
                </a:solidFill>
                <a:latin typeface="Arial Nova" panose="020B0504020202020204" pitchFamily="34" charset="0"/>
              </a:rPr>
              <a:t>Logo</a:t>
            </a:r>
            <a:r>
              <a:rPr lang="nb-NO" sz="1200" b="0" i="0">
                <a:solidFill>
                  <a:schemeClr val="tx1"/>
                </a:solidFill>
                <a:latin typeface="Arial Nova Light" panose="020F0302020204030204" pitchFamily="34" charset="0"/>
                <a:cs typeface="Arial Nova Light" panose="020F0302020204030204" pitchFamily="34" charset="0"/>
              </a:rPr>
              <a:t> </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latin typeface="Arial Nova Light" panose="020F0302020204030204" pitchFamily="34" charset="0"/>
                <a:cs typeface="Arial Nova Light" panose="020F0302020204030204" pitchFamily="34" charset="0"/>
              </a:rPr>
              <a:t>Bruk logovelgeren for å sette rett logo på bildet. Sort på lyst bilde og hvit for mørkt bilde</a:t>
            </a:r>
          </a:p>
          <a:p>
            <a:pPr marL="0" marR="0" lvl="0" indent="0" algn="l" defTabSz="914248" rtl="0" eaLnBrk="1" fontAlgn="auto" latinLnBrk="0" hangingPunct="1">
              <a:lnSpc>
                <a:spcPct val="100000"/>
              </a:lnSpc>
              <a:spcBef>
                <a:spcPts val="1000"/>
              </a:spcBef>
              <a:spcAft>
                <a:spcPts val="0"/>
              </a:spcAft>
              <a:buClrTx/>
              <a:buSzTx/>
              <a:buFont typeface="Arial" panose="020B0604020202020204" pitchFamily="34" charset="0"/>
              <a:buNone/>
              <a:tabLst/>
              <a:defRPr/>
            </a:pPr>
            <a:endParaRPr lang="nb-NO" sz="1200" b="0" i="0">
              <a:latin typeface="Arial Nova Light" panose="020F0302020204030204" pitchFamily="34" charset="0"/>
              <a:cs typeface="Arial Nova Light" panose="020F0302020204030204" pitchFamily="34" charset="0"/>
            </a:endParaRPr>
          </a:p>
          <a:p>
            <a:pPr marL="0" marR="0" lvl="0" indent="0" algn="l" defTabSz="914248" rtl="0" eaLnBrk="1" fontAlgn="auto" latinLnBrk="0" hangingPunct="1">
              <a:lnSpc>
                <a:spcPct val="100000"/>
              </a:lnSpc>
              <a:spcBef>
                <a:spcPts val="1000"/>
              </a:spcBef>
              <a:spcAft>
                <a:spcPts val="0"/>
              </a:spcAft>
              <a:buClrTx/>
              <a:buSzTx/>
              <a:buFont typeface="Arial" panose="020B0604020202020204" pitchFamily="34" charset="0"/>
              <a:buNone/>
              <a:tabLst/>
              <a:defRPr/>
            </a:pPr>
            <a:r>
              <a:rPr lang="nb-NO" sz="1200" b="0" i="0">
                <a:solidFill>
                  <a:schemeClr val="tx1"/>
                </a:solidFill>
                <a:latin typeface="Arial Nova Light" panose="020B0304020202020204" pitchFamily="34" charset="0"/>
              </a:rPr>
              <a:t>Se eventuelt etter alternativ mal</a:t>
            </a:r>
            <a:endParaRPr lang="nb-NO" sz="1200" b="0" i="0">
              <a:solidFill>
                <a:schemeClr val="tx1"/>
              </a:solidFill>
              <a:latin typeface="Arial Nova" panose="020B0504020202020204" pitchFamily="34" charset="0"/>
            </a:endParaRPr>
          </a:p>
          <a:p>
            <a:pPr marL="0" marR="0" lvl="0" indent="0" algn="l" defTabSz="914248" rtl="0" eaLnBrk="1" fontAlgn="auto" latinLnBrk="0" hangingPunct="1">
              <a:lnSpc>
                <a:spcPct val="108000"/>
              </a:lnSpc>
              <a:spcBef>
                <a:spcPts val="1000"/>
              </a:spcBef>
              <a:spcAft>
                <a:spcPts val="0"/>
              </a:spcAft>
              <a:buClrTx/>
              <a:buSzTx/>
              <a:buFont typeface="Arial" panose="020B0604020202020204" pitchFamily="34" charset="0"/>
              <a:buNone/>
              <a:tabLst/>
              <a:defRPr/>
            </a:pPr>
            <a:endParaRPr lang="nb-NO" sz="1200" b="0" i="0">
              <a:solidFill>
                <a:schemeClr val="tx1"/>
              </a:solidFill>
              <a:latin typeface="Arial Nova Light" panose="020F0302020204030204" pitchFamily="34" charset="0"/>
              <a:cs typeface="Arial Nova Light" panose="020F0302020204030204" pitchFamily="34" charset="0"/>
            </a:endParaRPr>
          </a:p>
        </p:txBody>
      </p:sp>
      <p:sp>
        <p:nvSpPr>
          <p:cNvPr id="6" name="Plassholder for tekst 2">
            <a:extLst>
              <a:ext uri="{FF2B5EF4-FFF2-40B4-BE49-F238E27FC236}">
                <a16:creationId xmlns:a16="http://schemas.microsoft.com/office/drawing/2014/main" id="{37371958-65D1-A08F-AE9F-AFAC41789524}"/>
              </a:ext>
            </a:extLst>
          </p:cNvPr>
          <p:cNvSpPr>
            <a:spLocks noGrp="1"/>
          </p:cNvSpPr>
          <p:nvPr>
            <p:ph type="body" sz="quarter" idx="18" hasCustomPrompt="1"/>
          </p:nvPr>
        </p:nvSpPr>
        <p:spPr>
          <a:xfrm>
            <a:off x="667690" y="1881188"/>
            <a:ext cx="5957200" cy="4481246"/>
          </a:xfrm>
          <a:prstGeom prst="rect">
            <a:avLst/>
          </a:prstGeom>
        </p:spPr>
        <p:txBody>
          <a:bodyPr lIns="0" tIns="0" rIns="0" bIns="0"/>
          <a:lstStyle>
            <a:lvl1pPr marL="0" indent="0" algn="l">
              <a:lnSpc>
                <a:spcPct val="100000"/>
              </a:lnSpc>
              <a:spcBef>
                <a:spcPts val="1350"/>
              </a:spcBef>
              <a:spcAft>
                <a:spcPts val="0"/>
              </a:spcAft>
              <a:buClrTx/>
              <a:buFont typeface="Arial" panose="020B0604020202020204" pitchFamily="34" charset="0"/>
              <a:buNone/>
              <a:defRPr sz="1800" b="0" i="0" u="none" cap="none">
                <a:solidFill>
                  <a:schemeClr val="tx1"/>
                </a:solidFill>
                <a:latin typeface="+mn-lt"/>
              </a:defRPr>
            </a:lvl1pPr>
            <a:lvl2pPr marL="685685" indent="-228562" algn="l">
              <a:lnSpc>
                <a:spcPct val="100000"/>
              </a:lnSpc>
              <a:spcBef>
                <a:spcPts val="500"/>
              </a:spcBef>
              <a:spcAft>
                <a:spcPts val="0"/>
              </a:spcAft>
              <a:buClrTx/>
              <a:buFont typeface="Arial" panose="020B0604020202020204" pitchFamily="34" charset="0"/>
              <a:buChar char="-"/>
              <a:defRPr sz="1800" b="0" i="0" u="none" cap="none">
                <a:solidFill>
                  <a:schemeClr val="tx1"/>
                </a:solidFill>
                <a:latin typeface="+mn-lt"/>
              </a:defRPr>
            </a:lvl2pPr>
            <a:lvl3pPr marL="1142809" indent="-228562" algn="l">
              <a:lnSpc>
                <a:spcPct val="100000"/>
              </a:lnSpc>
              <a:spcBef>
                <a:spcPts val="500"/>
              </a:spcBef>
              <a:spcAft>
                <a:spcPts val="0"/>
              </a:spcAft>
              <a:buClrTx/>
              <a:buFont typeface="Arial" panose="020B0604020202020204" pitchFamily="34" charset="0"/>
              <a:buChar char="•"/>
              <a:defRPr sz="1600" b="0" i="0" u="none" cap="none">
                <a:solidFill>
                  <a:schemeClr val="tx1"/>
                </a:solidFill>
                <a:latin typeface="+mn-lt"/>
              </a:defRPr>
            </a:lvl3pPr>
            <a:lvl4pPr marL="1599933" indent="-228562" algn="l">
              <a:lnSpc>
                <a:spcPct val="100000"/>
              </a:lnSpc>
              <a:spcBef>
                <a:spcPts val="500"/>
              </a:spcBef>
              <a:spcAft>
                <a:spcPts val="0"/>
              </a:spcAft>
              <a:buClrTx/>
              <a:buFont typeface="Arial" panose="020B0604020202020204" pitchFamily="34" charset="0"/>
              <a:buChar char="•"/>
              <a:defRPr sz="1400" b="0" i="0" u="none" cap="none">
                <a:solidFill>
                  <a:schemeClr val="tx1"/>
                </a:solidFill>
                <a:latin typeface="+mn-lt"/>
              </a:defRPr>
            </a:lvl4pPr>
            <a:lvl5pPr marL="2057057" indent="-228562" algn="l">
              <a:lnSpc>
                <a:spcPct val="100000"/>
              </a:lnSpc>
              <a:spcBef>
                <a:spcPts val="500"/>
              </a:spcBef>
              <a:spcAft>
                <a:spcPts val="0"/>
              </a:spcAft>
              <a:buClrTx/>
              <a:buFont typeface="Arial" panose="020B0604020202020204" pitchFamily="34" charset="0"/>
              <a:buChar char="•"/>
              <a:defRPr sz="1200" b="0" i="0" u="none" cap="none">
                <a:solidFill>
                  <a:schemeClr val="tx1"/>
                </a:solidFill>
                <a:latin typeface="+mn-lt"/>
              </a:defRPr>
            </a:lvl5pPr>
          </a:lstStyle>
          <a:p>
            <a:pPr lvl="0"/>
            <a:r>
              <a:rPr lang="nb-NO"/>
              <a:t>Klikk for å skrive tekst i malen</a:t>
            </a:r>
          </a:p>
        </p:txBody>
      </p:sp>
      <p:sp>
        <p:nvSpPr>
          <p:cNvPr id="9" name="Text Placeholder 9">
            <a:extLst>
              <a:ext uri="{FF2B5EF4-FFF2-40B4-BE49-F238E27FC236}">
                <a16:creationId xmlns:a16="http://schemas.microsoft.com/office/drawing/2014/main" id="{6CCCF3F3-FA6A-4BE9-25A9-C407DDBEF676}"/>
              </a:ext>
            </a:extLst>
          </p:cNvPr>
          <p:cNvSpPr>
            <a:spLocks noGrp="1"/>
          </p:cNvSpPr>
          <p:nvPr>
            <p:ph type="body" sz="quarter" idx="31" hasCustomPrompt="1"/>
          </p:nvPr>
        </p:nvSpPr>
        <p:spPr>
          <a:xfrm>
            <a:off x="10837599" y="286872"/>
            <a:ext cx="866524" cy="265214"/>
          </a:xfrm>
          <a:prstGeom prst="rect">
            <a:avLst/>
          </a:prstGeo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200" b="0" i="0" u="none" cap="none">
                <a:solidFill>
                  <a:schemeClr val="lt1"/>
                </a:solidFill>
                <a:latin typeface="+mn-lt"/>
              </a:defRPr>
            </a:lvl1pPr>
          </a:lstStyle>
          <a:p>
            <a:pPr lvl="0"/>
            <a:r>
              <a:rPr lang="nb-NO"/>
              <a:t>                                   </a:t>
            </a:r>
          </a:p>
        </p:txBody>
      </p:sp>
      <p:sp>
        <p:nvSpPr>
          <p:cNvPr id="10" name="logo_hvit" hidden="1">
            <a:extLst>
              <a:ext uri="{FF2B5EF4-FFF2-40B4-BE49-F238E27FC236}">
                <a16:creationId xmlns:a16="http://schemas.microsoft.com/office/drawing/2014/main" id="{C2FB55FA-3F86-803E-8F4B-62F73D0386E7}"/>
              </a:ext>
            </a:extLst>
          </p:cNvPr>
          <p:cNvSpPr>
            <a:spLocks noGrp="1"/>
          </p:cNvSpPr>
          <p:nvPr>
            <p:ph type="body" sz="quarter" idx="32" hasCustomPrompt="1"/>
          </p:nvPr>
        </p:nvSpPr>
        <p:spPr>
          <a:xfrm>
            <a:off x="10837599" y="286872"/>
            <a:ext cx="866524" cy="265214"/>
          </a:xfrm>
          <a:prstGeom prst="rect">
            <a:avLst/>
          </a:prstGeo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200" b="0" i="0" u="none" cap="none">
                <a:solidFill>
                  <a:schemeClr val="lt1"/>
                </a:solidFill>
                <a:latin typeface="+mn-lt"/>
              </a:defRPr>
            </a:lvl1pPr>
          </a:lstStyle>
          <a:p>
            <a:pPr lvl="0"/>
            <a:r>
              <a:rPr lang="nb-NO"/>
              <a:t>                                   </a:t>
            </a:r>
          </a:p>
        </p:txBody>
      </p:sp>
      <p:sp>
        <p:nvSpPr>
          <p:cNvPr id="11" name="logo_blaa" hidden="1">
            <a:extLst>
              <a:ext uri="{FF2B5EF4-FFF2-40B4-BE49-F238E27FC236}">
                <a16:creationId xmlns:a16="http://schemas.microsoft.com/office/drawing/2014/main" id="{5E825518-5FBB-FC4E-0920-AE65FAA3DB08}"/>
              </a:ext>
            </a:extLst>
          </p:cNvPr>
          <p:cNvSpPr>
            <a:spLocks noGrp="1"/>
          </p:cNvSpPr>
          <p:nvPr>
            <p:ph type="body" sz="quarter" idx="33" hasCustomPrompt="1"/>
          </p:nvPr>
        </p:nvSpPr>
        <p:spPr>
          <a:xfrm>
            <a:off x="10837599" y="286872"/>
            <a:ext cx="866524" cy="265214"/>
          </a:xfrm>
          <a:prstGeom prst="rect">
            <a:avLst/>
          </a:prstGeom>
          <a:blipFill dpi="0"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200" b="0" i="0" u="none" cap="none">
                <a:solidFill>
                  <a:schemeClr val="lt1"/>
                </a:solidFill>
                <a:latin typeface="+mn-lt"/>
              </a:defRPr>
            </a:lvl1pPr>
          </a:lstStyle>
          <a:p>
            <a:pPr lvl="0"/>
            <a:r>
              <a:rPr lang="nb-NO"/>
              <a:t>                                   </a:t>
            </a:r>
          </a:p>
        </p:txBody>
      </p:sp>
      <p:sp>
        <p:nvSpPr>
          <p:cNvPr id="2" name="Plassholder for tekst 4">
            <a:extLst>
              <a:ext uri="{FF2B5EF4-FFF2-40B4-BE49-F238E27FC236}">
                <a16:creationId xmlns:a16="http://schemas.microsoft.com/office/drawing/2014/main" id="{1B01CEB6-92CD-1C64-B224-85BA5903FF6D}"/>
              </a:ext>
            </a:extLst>
          </p:cNvPr>
          <p:cNvSpPr>
            <a:spLocks noGrp="1"/>
          </p:cNvSpPr>
          <p:nvPr>
            <p:ph type="body" sz="quarter" idx="39" hasCustomPrompt="1"/>
          </p:nvPr>
        </p:nvSpPr>
        <p:spPr>
          <a:xfrm>
            <a:off x="667690" y="302774"/>
            <a:ext cx="5486421" cy="207749"/>
          </a:xfrm>
          <a:prstGeom prst="rect">
            <a:avLst/>
          </a:prstGeom>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1200" b="0" i="0" u="none" cap="none">
                <a:solidFill>
                  <a:schemeClr val="accent2"/>
                </a:solidFill>
                <a:latin typeface="+mn-lt"/>
              </a:defRPr>
            </a:lvl1pPr>
          </a:lstStyle>
          <a:p>
            <a:pPr lvl="0"/>
            <a:r>
              <a:rPr lang="nb-NO"/>
              <a:t>Emne</a:t>
            </a:r>
          </a:p>
        </p:txBody>
      </p:sp>
    </p:spTree>
    <p:extLst>
      <p:ext uri="{BB962C8B-B14F-4D97-AF65-F5344CB8AC3E}">
        <p14:creationId xmlns:p14="http://schemas.microsoft.com/office/powerpoint/2010/main" val="827556452"/>
      </p:ext>
    </p:extLst>
  </p:cSld>
  <p:clrMapOvr>
    <a:masterClrMapping/>
  </p:clrMapOvr>
  <p:extLst>
    <p:ext uri="{DCECCB84-F9BA-43D5-87BE-67443E8EF086}">
      <p15:sldGuideLst xmlns:p15="http://schemas.microsoft.com/office/powerpoint/2012/main">
        <p15:guide id="1" pos="733">
          <p15:clr>
            <a:srgbClr val="FBAE40"/>
          </p15:clr>
        </p15:guide>
        <p15:guide id="2" orient="horz" pos="150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Egendefinert oppsett">
    <p:spTree>
      <p:nvGrpSpPr>
        <p:cNvPr id="1" name=""/>
        <p:cNvGrpSpPr/>
        <p:nvPr/>
      </p:nvGrpSpPr>
      <p:grpSpPr>
        <a:xfrm>
          <a:off x="0" y="0"/>
          <a:ext cx="0" cy="0"/>
          <a:chOff x="0" y="0"/>
          <a:chExt cx="0" cy="0"/>
        </a:xfrm>
      </p:grpSpPr>
      <p:sp>
        <p:nvSpPr>
          <p:cNvPr id="3" name="Plassholder for dato 2">
            <a:extLst>
              <a:ext uri="{FF2B5EF4-FFF2-40B4-BE49-F238E27FC236}">
                <a16:creationId xmlns:a16="http://schemas.microsoft.com/office/drawing/2014/main" id="{FA746F4D-8D62-5BCA-581F-33FF738D9206}"/>
              </a:ext>
            </a:extLst>
          </p:cNvPr>
          <p:cNvSpPr>
            <a:spLocks noGrp="1"/>
          </p:cNvSpPr>
          <p:nvPr>
            <p:ph type="dt" sz="half" idx="10"/>
          </p:nvPr>
        </p:nvSpPr>
        <p:spPr/>
        <p:txBody>
          <a:bodyPr/>
          <a:lstStyle/>
          <a:p>
            <a:fld id="{1C33152A-5D8A-FC43-8606-CEC3DFA772E5}" type="datetime1">
              <a:rPr lang="nb-NO" smtClean="0"/>
              <a:t>18.10.2023</a:t>
            </a:fld>
            <a:endParaRPr lang="nb-NO"/>
          </a:p>
        </p:txBody>
      </p:sp>
      <p:sp>
        <p:nvSpPr>
          <p:cNvPr id="4" name="Tittel 1">
            <a:extLst>
              <a:ext uri="{FF2B5EF4-FFF2-40B4-BE49-F238E27FC236}">
                <a16:creationId xmlns:a16="http://schemas.microsoft.com/office/drawing/2014/main" id="{BB524168-8BAC-2597-4E4C-AC11084AACFD}"/>
              </a:ext>
            </a:extLst>
          </p:cNvPr>
          <p:cNvSpPr>
            <a:spLocks noGrp="1"/>
          </p:cNvSpPr>
          <p:nvPr>
            <p:ph type="title" hasCustomPrompt="1"/>
          </p:nvPr>
        </p:nvSpPr>
        <p:spPr>
          <a:xfrm>
            <a:off x="664980" y="845605"/>
            <a:ext cx="8664908" cy="438581"/>
          </a:xfrm>
        </p:spPr>
        <p:txBody>
          <a:bodyPr wrap="square" lIns="0" tIns="0" rIns="0" bIns="0" anchor="t">
            <a:noAutofit/>
          </a:bodyPr>
          <a:lstStyle>
            <a:lvl1pPr>
              <a:lnSpc>
                <a:spcPct val="100000"/>
              </a:lnSpc>
              <a:defRPr sz="2800">
                <a:solidFill>
                  <a:schemeClr val="accent1"/>
                </a:solidFill>
              </a:defRPr>
            </a:lvl1pPr>
          </a:lstStyle>
          <a:p>
            <a:r>
              <a:rPr lang="nb-NO"/>
              <a:t>Klikk for å redigere tittel, 2 linjer</a:t>
            </a:r>
          </a:p>
        </p:txBody>
      </p:sp>
      <p:sp>
        <p:nvSpPr>
          <p:cNvPr id="8" name="Rektangel 7">
            <a:extLst>
              <a:ext uri="{FF2B5EF4-FFF2-40B4-BE49-F238E27FC236}">
                <a16:creationId xmlns:a16="http://schemas.microsoft.com/office/drawing/2014/main" id="{4C52FA3F-3CFE-6566-BA42-B37ED6631033}"/>
              </a:ext>
            </a:extLst>
          </p:cNvPr>
          <p:cNvSpPr/>
          <p:nvPr userDrawn="1"/>
        </p:nvSpPr>
        <p:spPr>
          <a:xfrm>
            <a:off x="12412033" y="21773"/>
            <a:ext cx="4243110" cy="3246723"/>
          </a:xfrm>
          <a:prstGeom prst="rect">
            <a:avLst/>
          </a:prstGeom>
        </p:spPr>
        <p:txBody>
          <a:bodyPr wrap="square" anchor="t">
            <a:spAutoFit/>
          </a:bodyPr>
          <a:lstStyle/>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0" i="0">
                <a:solidFill>
                  <a:schemeClr val="tx1"/>
                </a:solidFill>
                <a:latin typeface="Arial Nova" panose="020B0504020202020204" pitchFamily="34" charset="0"/>
              </a:rPr>
              <a:t>Tittel, 2 tekstbokser</a:t>
            </a:r>
            <a:endParaRPr lang="nb-NO" sz="1200" b="0" i="0">
              <a:solidFill>
                <a:schemeClr val="tx1"/>
              </a:solidFill>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F0302020204030204" pitchFamily="34" charset="0"/>
                <a:cs typeface="Arial Nova Light" panose="020F0302020204030204" pitchFamily="34" charset="0"/>
              </a:rPr>
              <a:t>Bruk kort og presis tittel. En tittel skal ikke overstige to linjer</a:t>
            </a:r>
          </a:p>
          <a:p>
            <a:pPr marL="171450" indent="-171450">
              <a:lnSpc>
                <a:spcPct val="100000"/>
              </a:lnSpc>
              <a:buFont typeface="Arial" panose="020B0604020202020204" pitchFamily="34" charset="0"/>
              <a:buChar char="•"/>
            </a:pPr>
            <a:endParaRPr lang="nb-NO" sz="1200" b="0" i="0">
              <a:solidFill>
                <a:schemeClr val="tx1"/>
              </a:solidFill>
              <a:latin typeface="Arial Nova Light" panose="020F0302020204030204" pitchFamily="34" charset="0"/>
              <a:cs typeface="Arial Nova Light" panose="020F0302020204030204" pitchFamily="34" charset="0"/>
            </a:endParaRPr>
          </a:p>
          <a:p>
            <a:pPr marL="171450" indent="-171450">
              <a:lnSpc>
                <a:spcPct val="100000"/>
              </a:lnSpc>
              <a:buFont typeface="Arial" panose="020B0604020202020204" pitchFamily="34" charset="0"/>
              <a:buChar char="•"/>
            </a:pPr>
            <a:r>
              <a:rPr lang="nb-NO" sz="1200" b="0" i="0">
                <a:solidFill>
                  <a:schemeClr val="tx1"/>
                </a:solidFill>
                <a:latin typeface="Arial Nova Light" panose="020F0302020204030204" pitchFamily="34" charset="0"/>
                <a:cs typeface="Arial Nova Light" panose="020F0302020204030204" pitchFamily="34" charset="0"/>
              </a:rPr>
              <a:t>Tekstfargen i Abelias presentasjoner er grønn, sort og hvit – følg malen</a:t>
            </a:r>
          </a:p>
          <a:p>
            <a:pPr marL="171450" indent="-171450">
              <a:lnSpc>
                <a:spcPct val="100000"/>
              </a:lnSpc>
              <a:buFont typeface="Arial" panose="020B0604020202020204" pitchFamily="34" charset="0"/>
              <a:buChar char="•"/>
            </a:pPr>
            <a:endParaRPr lang="nb-NO" sz="1200" b="0" i="0">
              <a:solidFill>
                <a:schemeClr val="tx1"/>
              </a:solidFill>
              <a:latin typeface="Arial Nova Light" panose="020F0302020204030204" pitchFamily="34" charset="0"/>
              <a:cs typeface="Arial Nova Light" panose="020F0302020204030204" pitchFamily="34" charset="0"/>
            </a:endParaRPr>
          </a:p>
          <a:p>
            <a:pPr marL="171450" indent="-171450">
              <a:lnSpc>
                <a:spcPct val="100000"/>
              </a:lnSpc>
              <a:buFont typeface="Arial" panose="020B0604020202020204" pitchFamily="34" charset="0"/>
              <a:buChar char="•"/>
            </a:pPr>
            <a:r>
              <a:rPr lang="nb-NO" sz="1200" b="0" i="0">
                <a:solidFill>
                  <a:schemeClr val="tx1"/>
                </a:solidFill>
                <a:latin typeface="Arial Nova Light" panose="020F0302020204030204" pitchFamily="34" charset="0"/>
                <a:cs typeface="Arial Nova Light" panose="020F0302020204030204" pitchFamily="34" charset="0"/>
              </a:rPr>
              <a:t>Fyll inn tall i sirklene. Klikk bort sirklene om disse ikke skal brukes </a:t>
            </a:r>
          </a:p>
          <a:p>
            <a:pPr marL="171450" indent="-171450">
              <a:lnSpc>
                <a:spcPct val="100000"/>
              </a:lnSpc>
              <a:buFont typeface="Arial" panose="020B0604020202020204" pitchFamily="34" charset="0"/>
              <a:buChar char="•"/>
            </a:pPr>
            <a:endParaRPr lang="nb-NO" sz="1200" b="0" i="0">
              <a:solidFill>
                <a:schemeClr val="tx1"/>
              </a:solidFill>
              <a:latin typeface="Arial Nova Light" panose="020F0302020204030204" pitchFamily="34" charset="0"/>
              <a:cs typeface="Arial Nova Light" panose="020F0302020204030204" pitchFamily="34" charset="0"/>
            </a:endParaRPr>
          </a:p>
          <a:p>
            <a:pPr marL="171450" indent="-171450">
              <a:lnSpc>
                <a:spcPct val="100000"/>
              </a:lnSpc>
              <a:buFont typeface="Arial" panose="020B0604020202020204" pitchFamily="34" charset="0"/>
              <a:buChar char="•"/>
            </a:pPr>
            <a:r>
              <a:rPr lang="nb-NO" sz="1200" b="0" i="0">
                <a:solidFill>
                  <a:schemeClr val="tx1"/>
                </a:solidFill>
                <a:latin typeface="Arial Nova Light" panose="020F0302020204030204" pitchFamily="34" charset="0"/>
                <a:cs typeface="Arial Nova Light" panose="020F0302020204030204" pitchFamily="34" charset="0"/>
              </a:rPr>
              <a:t>Sekundærfarger skal kun benyttes i figurer og ikoner. Fargene finner du som egendefinerte farger i figurfyll eller figuromriss</a:t>
            </a:r>
          </a:p>
          <a:p>
            <a:pPr marL="0" marR="0" lvl="0" indent="0" algn="l" defTabSz="914248" rtl="0" eaLnBrk="1" fontAlgn="auto" latinLnBrk="0" hangingPunct="1">
              <a:lnSpc>
                <a:spcPct val="100000"/>
              </a:lnSpc>
              <a:spcBef>
                <a:spcPts val="1000"/>
              </a:spcBef>
              <a:spcAft>
                <a:spcPts val="0"/>
              </a:spcAft>
              <a:buClrTx/>
              <a:buSzTx/>
              <a:buFont typeface="Arial" panose="020B0604020202020204" pitchFamily="34" charset="0"/>
              <a:buNone/>
              <a:tabLst/>
              <a:defRPr/>
            </a:pPr>
            <a:endParaRPr lang="nb-NO" sz="1200" b="0" i="0">
              <a:latin typeface="Arial Nova Light" panose="020F0302020204030204" pitchFamily="34" charset="0"/>
              <a:cs typeface="Arial Nova Light" panose="020F0302020204030204" pitchFamily="34" charset="0"/>
            </a:endParaRPr>
          </a:p>
          <a:p>
            <a:pPr marL="0" marR="0" lvl="0" indent="0" algn="l" defTabSz="914248" rtl="0" eaLnBrk="1" fontAlgn="auto" latinLnBrk="0" hangingPunct="1">
              <a:lnSpc>
                <a:spcPct val="100000"/>
              </a:lnSpc>
              <a:spcBef>
                <a:spcPts val="1000"/>
              </a:spcBef>
              <a:spcAft>
                <a:spcPts val="0"/>
              </a:spcAft>
              <a:buClrTx/>
              <a:buSzTx/>
              <a:buFont typeface="Arial" panose="020B0604020202020204" pitchFamily="34" charset="0"/>
              <a:buNone/>
              <a:tabLst/>
              <a:defRPr/>
            </a:pPr>
            <a:r>
              <a:rPr lang="nb-NO" sz="1200" b="0" i="0">
                <a:solidFill>
                  <a:schemeClr val="tx1"/>
                </a:solidFill>
                <a:latin typeface="Arial Nova Light" panose="020B0304020202020204" pitchFamily="34" charset="0"/>
              </a:rPr>
              <a:t>Se eventuelt etter alternativ mal</a:t>
            </a:r>
            <a:endParaRPr lang="nb-NO" sz="1200" b="0" i="0">
              <a:solidFill>
                <a:schemeClr val="tx1"/>
              </a:solidFill>
              <a:latin typeface="Arial Nova" panose="020B0504020202020204" pitchFamily="34" charset="0"/>
            </a:endParaRPr>
          </a:p>
          <a:p>
            <a:pPr marL="0" marR="0" lvl="0" indent="0" algn="l" defTabSz="914248" rtl="0" eaLnBrk="1" fontAlgn="auto" latinLnBrk="0" hangingPunct="1">
              <a:lnSpc>
                <a:spcPct val="108000"/>
              </a:lnSpc>
              <a:spcBef>
                <a:spcPts val="1000"/>
              </a:spcBef>
              <a:spcAft>
                <a:spcPts val="0"/>
              </a:spcAft>
              <a:buClrTx/>
              <a:buSzTx/>
              <a:buFont typeface="Arial" panose="020B0604020202020204" pitchFamily="34" charset="0"/>
              <a:buNone/>
              <a:tabLst/>
              <a:defRPr/>
            </a:pPr>
            <a:endParaRPr lang="nb-NO" sz="1200" b="0" i="0">
              <a:solidFill>
                <a:schemeClr val="tx1"/>
              </a:solidFill>
              <a:latin typeface="Arial Nova Light" panose="020F0302020204030204" pitchFamily="34" charset="0"/>
              <a:cs typeface="Arial Nova Light" panose="020F0302020204030204" pitchFamily="34" charset="0"/>
            </a:endParaRPr>
          </a:p>
        </p:txBody>
      </p:sp>
      <p:sp>
        <p:nvSpPr>
          <p:cNvPr id="10" name="Plassholder for tekst 2">
            <a:extLst>
              <a:ext uri="{FF2B5EF4-FFF2-40B4-BE49-F238E27FC236}">
                <a16:creationId xmlns:a16="http://schemas.microsoft.com/office/drawing/2014/main" id="{C7AB0991-5F6B-FC0E-FFA9-783F89AC5EB8}"/>
              </a:ext>
            </a:extLst>
          </p:cNvPr>
          <p:cNvSpPr>
            <a:spLocks noGrp="1"/>
          </p:cNvSpPr>
          <p:nvPr>
            <p:ph type="body" sz="quarter" idx="18" hasCustomPrompt="1"/>
          </p:nvPr>
        </p:nvSpPr>
        <p:spPr>
          <a:xfrm>
            <a:off x="672187" y="1895790"/>
            <a:ext cx="5239508" cy="4481246"/>
          </a:xfrm>
          <a:prstGeom prst="rect">
            <a:avLst/>
          </a:prstGeom>
        </p:spPr>
        <p:txBody>
          <a:bodyPr lIns="0" tIns="0" rIns="0" bIns="0"/>
          <a:lstStyle>
            <a:lvl1pPr marL="283329" indent="-283329" algn="l">
              <a:lnSpc>
                <a:spcPct val="100000"/>
              </a:lnSpc>
              <a:spcBef>
                <a:spcPts val="1350"/>
              </a:spcBef>
              <a:spcAft>
                <a:spcPts val="0"/>
              </a:spcAft>
              <a:buClrTx/>
              <a:buFont typeface="Arial" panose="020B0604020202020204" pitchFamily="34" charset="0"/>
              <a:buChar char="•"/>
              <a:defRPr sz="1800" b="0" i="0" u="none" cap="none">
                <a:solidFill>
                  <a:schemeClr val="tx1"/>
                </a:solidFill>
                <a:latin typeface="+mn-lt"/>
              </a:defRPr>
            </a:lvl1pPr>
            <a:lvl2pPr marL="685685" indent="-228562" algn="l">
              <a:lnSpc>
                <a:spcPct val="100000"/>
              </a:lnSpc>
              <a:spcBef>
                <a:spcPts val="500"/>
              </a:spcBef>
              <a:spcAft>
                <a:spcPts val="0"/>
              </a:spcAft>
              <a:buClrTx/>
              <a:buFont typeface="Arial" panose="020B0604020202020204" pitchFamily="34" charset="0"/>
              <a:buChar char="-"/>
              <a:defRPr sz="1800" b="0" i="0" u="none" cap="none">
                <a:solidFill>
                  <a:schemeClr val="tx1"/>
                </a:solidFill>
                <a:latin typeface="+mn-lt"/>
              </a:defRPr>
            </a:lvl2pPr>
            <a:lvl3pPr marL="1142809" indent="-228562" algn="l">
              <a:lnSpc>
                <a:spcPct val="100000"/>
              </a:lnSpc>
              <a:spcBef>
                <a:spcPts val="500"/>
              </a:spcBef>
              <a:spcAft>
                <a:spcPts val="0"/>
              </a:spcAft>
              <a:buClrTx/>
              <a:buFont typeface="Arial" panose="020B0604020202020204" pitchFamily="34" charset="0"/>
              <a:buChar char="•"/>
              <a:defRPr sz="1600" b="0" i="0" u="none" cap="none">
                <a:solidFill>
                  <a:schemeClr val="tx1"/>
                </a:solidFill>
                <a:latin typeface="+mn-lt"/>
              </a:defRPr>
            </a:lvl3pPr>
            <a:lvl4pPr marL="1599933" indent="-228562" algn="l">
              <a:lnSpc>
                <a:spcPct val="100000"/>
              </a:lnSpc>
              <a:spcBef>
                <a:spcPts val="500"/>
              </a:spcBef>
              <a:spcAft>
                <a:spcPts val="0"/>
              </a:spcAft>
              <a:buClrTx/>
              <a:buFont typeface="Arial" panose="020B0604020202020204" pitchFamily="34" charset="0"/>
              <a:buChar char="•"/>
              <a:defRPr sz="1400" b="0" i="0" u="none" cap="none">
                <a:solidFill>
                  <a:schemeClr val="tx1"/>
                </a:solidFill>
                <a:latin typeface="+mn-lt"/>
              </a:defRPr>
            </a:lvl4pPr>
            <a:lvl5pPr marL="2057057" indent="-228562" algn="l">
              <a:lnSpc>
                <a:spcPct val="100000"/>
              </a:lnSpc>
              <a:spcBef>
                <a:spcPts val="500"/>
              </a:spcBef>
              <a:spcAft>
                <a:spcPts val="0"/>
              </a:spcAft>
              <a:buClrTx/>
              <a:buFont typeface="Arial" panose="020B0604020202020204" pitchFamily="34" charset="0"/>
              <a:buChar char="•"/>
              <a:defRPr sz="1200" b="0" i="0" u="none" cap="none">
                <a:solidFill>
                  <a:schemeClr val="tx1"/>
                </a:solidFill>
                <a:latin typeface="+mn-lt"/>
              </a:defRPr>
            </a:lvl5pPr>
          </a:lstStyle>
          <a:p>
            <a:pPr lvl="0"/>
            <a:r>
              <a:rPr lang="nb-NO"/>
              <a:t>Klikk for å skrive tekst i malen</a:t>
            </a:r>
          </a:p>
        </p:txBody>
      </p:sp>
      <p:sp>
        <p:nvSpPr>
          <p:cNvPr id="13" name="Plassholder for tekst 2">
            <a:extLst>
              <a:ext uri="{FF2B5EF4-FFF2-40B4-BE49-F238E27FC236}">
                <a16:creationId xmlns:a16="http://schemas.microsoft.com/office/drawing/2014/main" id="{E8AF78F5-03A7-FDD4-86E4-ACD37633C086}"/>
              </a:ext>
            </a:extLst>
          </p:cNvPr>
          <p:cNvSpPr>
            <a:spLocks noGrp="1"/>
          </p:cNvSpPr>
          <p:nvPr>
            <p:ph type="body" sz="quarter" idx="19" hasCustomPrompt="1"/>
          </p:nvPr>
        </p:nvSpPr>
        <p:spPr>
          <a:xfrm>
            <a:off x="6473067" y="1881188"/>
            <a:ext cx="5239508" cy="4481246"/>
          </a:xfrm>
          <a:prstGeom prst="rect">
            <a:avLst/>
          </a:prstGeom>
        </p:spPr>
        <p:txBody>
          <a:bodyPr lIns="0" tIns="0" rIns="0" bIns="0"/>
          <a:lstStyle>
            <a:lvl1pPr marL="283329" indent="-283329" algn="l">
              <a:lnSpc>
                <a:spcPct val="100000"/>
              </a:lnSpc>
              <a:spcBef>
                <a:spcPts val="1350"/>
              </a:spcBef>
              <a:spcAft>
                <a:spcPts val="0"/>
              </a:spcAft>
              <a:buClrTx/>
              <a:buFont typeface="Arial" panose="020B0604020202020204" pitchFamily="34" charset="0"/>
              <a:buChar char="•"/>
              <a:defRPr sz="1800" b="0" i="0" u="none" cap="none">
                <a:solidFill>
                  <a:schemeClr val="tx1"/>
                </a:solidFill>
                <a:latin typeface="+mn-lt"/>
              </a:defRPr>
            </a:lvl1pPr>
            <a:lvl2pPr marL="685685" indent="-228562" algn="l">
              <a:lnSpc>
                <a:spcPct val="100000"/>
              </a:lnSpc>
              <a:spcBef>
                <a:spcPts val="500"/>
              </a:spcBef>
              <a:spcAft>
                <a:spcPts val="0"/>
              </a:spcAft>
              <a:buClrTx/>
              <a:buFont typeface="Arial" panose="020B0604020202020204" pitchFamily="34" charset="0"/>
              <a:buChar char="-"/>
              <a:defRPr sz="1800" b="0" i="0" u="none" cap="none">
                <a:solidFill>
                  <a:schemeClr val="tx1"/>
                </a:solidFill>
                <a:latin typeface="+mn-lt"/>
              </a:defRPr>
            </a:lvl2pPr>
            <a:lvl3pPr marL="1142809" indent="-228562" algn="l">
              <a:lnSpc>
                <a:spcPct val="100000"/>
              </a:lnSpc>
              <a:spcBef>
                <a:spcPts val="500"/>
              </a:spcBef>
              <a:spcAft>
                <a:spcPts val="0"/>
              </a:spcAft>
              <a:buClrTx/>
              <a:buFont typeface="Arial" panose="020B0604020202020204" pitchFamily="34" charset="0"/>
              <a:buChar char="•"/>
              <a:defRPr sz="1600" b="0" i="0" u="none" cap="none">
                <a:solidFill>
                  <a:schemeClr val="tx1"/>
                </a:solidFill>
                <a:latin typeface="+mn-lt"/>
              </a:defRPr>
            </a:lvl3pPr>
            <a:lvl4pPr marL="1599933" indent="-228562" algn="l">
              <a:lnSpc>
                <a:spcPct val="100000"/>
              </a:lnSpc>
              <a:spcBef>
                <a:spcPts val="500"/>
              </a:spcBef>
              <a:spcAft>
                <a:spcPts val="0"/>
              </a:spcAft>
              <a:buClrTx/>
              <a:buFont typeface="Arial" panose="020B0604020202020204" pitchFamily="34" charset="0"/>
              <a:buChar char="•"/>
              <a:defRPr sz="1400" b="0" i="0" u="none" cap="none">
                <a:solidFill>
                  <a:schemeClr val="tx1"/>
                </a:solidFill>
                <a:latin typeface="+mn-lt"/>
              </a:defRPr>
            </a:lvl4pPr>
            <a:lvl5pPr marL="2057057" indent="-228562" algn="l">
              <a:lnSpc>
                <a:spcPct val="100000"/>
              </a:lnSpc>
              <a:spcBef>
                <a:spcPts val="500"/>
              </a:spcBef>
              <a:spcAft>
                <a:spcPts val="0"/>
              </a:spcAft>
              <a:buClrTx/>
              <a:buFont typeface="Arial" panose="020B0604020202020204" pitchFamily="34" charset="0"/>
              <a:buChar char="•"/>
              <a:defRPr sz="1200" b="0" i="0" u="none" cap="none">
                <a:solidFill>
                  <a:schemeClr val="tx1"/>
                </a:solidFill>
                <a:latin typeface="+mn-lt"/>
              </a:defRPr>
            </a:lvl5pPr>
          </a:lstStyle>
          <a:p>
            <a:pPr lvl="0"/>
            <a:r>
              <a:rPr lang="nb-NO"/>
              <a:t>Klikk for å skrive tekst i malen</a:t>
            </a:r>
          </a:p>
        </p:txBody>
      </p:sp>
      <p:sp>
        <p:nvSpPr>
          <p:cNvPr id="2" name="Plassholder for tekst 4">
            <a:extLst>
              <a:ext uri="{FF2B5EF4-FFF2-40B4-BE49-F238E27FC236}">
                <a16:creationId xmlns:a16="http://schemas.microsoft.com/office/drawing/2014/main" id="{02E51EB7-BF52-DF45-C4F6-ECA26E2CD1B7}"/>
              </a:ext>
            </a:extLst>
          </p:cNvPr>
          <p:cNvSpPr>
            <a:spLocks noGrp="1"/>
          </p:cNvSpPr>
          <p:nvPr>
            <p:ph type="body" sz="quarter" idx="39" hasCustomPrompt="1"/>
          </p:nvPr>
        </p:nvSpPr>
        <p:spPr>
          <a:xfrm>
            <a:off x="667690" y="302774"/>
            <a:ext cx="5486421" cy="207749"/>
          </a:xfrm>
          <a:prstGeom prst="rect">
            <a:avLst/>
          </a:prstGeom>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1200" b="0" i="0" u="none" cap="none">
                <a:solidFill>
                  <a:schemeClr val="accent2"/>
                </a:solidFill>
                <a:latin typeface="+mn-lt"/>
              </a:defRPr>
            </a:lvl1pPr>
          </a:lstStyle>
          <a:p>
            <a:pPr lvl="0"/>
            <a:r>
              <a:rPr lang="nb-NO"/>
              <a:t>Emne</a:t>
            </a:r>
          </a:p>
        </p:txBody>
      </p:sp>
    </p:spTree>
    <p:extLst>
      <p:ext uri="{BB962C8B-B14F-4D97-AF65-F5344CB8AC3E}">
        <p14:creationId xmlns:p14="http://schemas.microsoft.com/office/powerpoint/2010/main" val="17047506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Egendefinert oppsett">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C76184F2-166C-102D-8342-DC66840E6FA6}"/>
              </a:ext>
            </a:extLst>
          </p:cNvPr>
          <p:cNvSpPr/>
          <p:nvPr userDrawn="1"/>
        </p:nvSpPr>
        <p:spPr>
          <a:xfrm>
            <a:off x="669587" y="1893319"/>
            <a:ext cx="5246715" cy="4589843"/>
          </a:xfrm>
          <a:prstGeom prst="rect">
            <a:avLst/>
          </a:prstGeom>
          <a:solidFill>
            <a:srgbClr val="E7F6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Rektangel 5">
            <a:extLst>
              <a:ext uri="{FF2B5EF4-FFF2-40B4-BE49-F238E27FC236}">
                <a16:creationId xmlns:a16="http://schemas.microsoft.com/office/drawing/2014/main" id="{10543124-27AC-5847-1D23-A5142B18E703}"/>
              </a:ext>
            </a:extLst>
          </p:cNvPr>
          <p:cNvSpPr/>
          <p:nvPr userDrawn="1"/>
        </p:nvSpPr>
        <p:spPr>
          <a:xfrm>
            <a:off x="6465860" y="1890331"/>
            <a:ext cx="5246715" cy="4589843"/>
          </a:xfrm>
          <a:prstGeom prst="rect">
            <a:avLst/>
          </a:prstGeom>
          <a:solidFill>
            <a:srgbClr val="E7F6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dato 2">
            <a:extLst>
              <a:ext uri="{FF2B5EF4-FFF2-40B4-BE49-F238E27FC236}">
                <a16:creationId xmlns:a16="http://schemas.microsoft.com/office/drawing/2014/main" id="{FA746F4D-8D62-5BCA-581F-33FF738D9206}"/>
              </a:ext>
            </a:extLst>
          </p:cNvPr>
          <p:cNvSpPr>
            <a:spLocks noGrp="1"/>
          </p:cNvSpPr>
          <p:nvPr>
            <p:ph type="dt" sz="half" idx="10"/>
          </p:nvPr>
        </p:nvSpPr>
        <p:spPr/>
        <p:txBody>
          <a:bodyPr/>
          <a:lstStyle/>
          <a:p>
            <a:fld id="{1C33152A-5D8A-FC43-8606-CEC3DFA772E5}" type="datetime1">
              <a:rPr lang="nb-NO" smtClean="0"/>
              <a:t>18.10.2023</a:t>
            </a:fld>
            <a:endParaRPr lang="nb-NO"/>
          </a:p>
        </p:txBody>
      </p:sp>
      <p:sp>
        <p:nvSpPr>
          <p:cNvPr id="4" name="Tittel 1">
            <a:extLst>
              <a:ext uri="{FF2B5EF4-FFF2-40B4-BE49-F238E27FC236}">
                <a16:creationId xmlns:a16="http://schemas.microsoft.com/office/drawing/2014/main" id="{BB524168-8BAC-2597-4E4C-AC11084AACFD}"/>
              </a:ext>
            </a:extLst>
          </p:cNvPr>
          <p:cNvSpPr>
            <a:spLocks noGrp="1"/>
          </p:cNvSpPr>
          <p:nvPr>
            <p:ph type="title" hasCustomPrompt="1"/>
          </p:nvPr>
        </p:nvSpPr>
        <p:spPr>
          <a:xfrm>
            <a:off x="664980" y="845605"/>
            <a:ext cx="8664908" cy="438581"/>
          </a:xfrm>
        </p:spPr>
        <p:txBody>
          <a:bodyPr wrap="square" lIns="0" tIns="0" rIns="0" bIns="0" anchor="t">
            <a:noAutofit/>
          </a:bodyPr>
          <a:lstStyle>
            <a:lvl1pPr>
              <a:lnSpc>
                <a:spcPct val="100000"/>
              </a:lnSpc>
              <a:defRPr sz="2800">
                <a:solidFill>
                  <a:schemeClr val="accent1"/>
                </a:solidFill>
              </a:defRPr>
            </a:lvl1pPr>
          </a:lstStyle>
          <a:p>
            <a:r>
              <a:rPr lang="nb-NO"/>
              <a:t>Klikk for å redigere tittel, 2 linjer</a:t>
            </a:r>
          </a:p>
        </p:txBody>
      </p:sp>
      <p:sp>
        <p:nvSpPr>
          <p:cNvPr id="8" name="Rektangel 7">
            <a:extLst>
              <a:ext uri="{FF2B5EF4-FFF2-40B4-BE49-F238E27FC236}">
                <a16:creationId xmlns:a16="http://schemas.microsoft.com/office/drawing/2014/main" id="{4C52FA3F-3CFE-6566-BA42-B37ED6631033}"/>
              </a:ext>
            </a:extLst>
          </p:cNvPr>
          <p:cNvSpPr/>
          <p:nvPr userDrawn="1"/>
        </p:nvSpPr>
        <p:spPr>
          <a:xfrm>
            <a:off x="12412033" y="21773"/>
            <a:ext cx="4243110" cy="3246723"/>
          </a:xfrm>
          <a:prstGeom prst="rect">
            <a:avLst/>
          </a:prstGeom>
        </p:spPr>
        <p:txBody>
          <a:bodyPr wrap="square" anchor="t">
            <a:spAutoFit/>
          </a:bodyPr>
          <a:lstStyle/>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0" i="0">
                <a:solidFill>
                  <a:schemeClr val="tx1"/>
                </a:solidFill>
                <a:latin typeface="Arial Nova" panose="020B0504020202020204" pitchFamily="34" charset="0"/>
              </a:rPr>
              <a:t>Tittel, 2 tekstbokser</a:t>
            </a:r>
            <a:endParaRPr lang="nb-NO" sz="1200" b="0" i="0">
              <a:solidFill>
                <a:schemeClr val="tx1"/>
              </a:solidFill>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F0302020204030204" pitchFamily="34" charset="0"/>
                <a:cs typeface="Arial Nova Light" panose="020F0302020204030204" pitchFamily="34" charset="0"/>
              </a:rPr>
              <a:t>Bruk kort og presis tittel. En tittel skal ikke overstige to linjer</a:t>
            </a:r>
          </a:p>
          <a:p>
            <a:pPr marL="171450" indent="-171450">
              <a:lnSpc>
                <a:spcPct val="100000"/>
              </a:lnSpc>
              <a:buFont typeface="Arial" panose="020B0604020202020204" pitchFamily="34" charset="0"/>
              <a:buChar char="•"/>
            </a:pPr>
            <a:endParaRPr lang="nb-NO" sz="1200" b="0" i="0">
              <a:solidFill>
                <a:schemeClr val="tx1"/>
              </a:solidFill>
              <a:latin typeface="Arial Nova Light" panose="020F0302020204030204" pitchFamily="34" charset="0"/>
              <a:cs typeface="Arial Nova Light" panose="020F0302020204030204" pitchFamily="34" charset="0"/>
            </a:endParaRPr>
          </a:p>
          <a:p>
            <a:pPr marL="171450" indent="-171450">
              <a:lnSpc>
                <a:spcPct val="100000"/>
              </a:lnSpc>
              <a:buFont typeface="Arial" panose="020B0604020202020204" pitchFamily="34" charset="0"/>
              <a:buChar char="•"/>
            </a:pPr>
            <a:r>
              <a:rPr lang="nb-NO" sz="1200" b="0" i="0">
                <a:solidFill>
                  <a:schemeClr val="tx1"/>
                </a:solidFill>
                <a:latin typeface="Arial Nova Light" panose="020F0302020204030204" pitchFamily="34" charset="0"/>
                <a:cs typeface="Arial Nova Light" panose="020F0302020204030204" pitchFamily="34" charset="0"/>
              </a:rPr>
              <a:t>Tekstfargen i Abelias presentasjoner er grønn, sort og hvit – følg malen</a:t>
            </a:r>
          </a:p>
          <a:p>
            <a:pPr marL="171450" indent="-171450">
              <a:lnSpc>
                <a:spcPct val="100000"/>
              </a:lnSpc>
              <a:buFont typeface="Arial" panose="020B0604020202020204" pitchFamily="34" charset="0"/>
              <a:buChar char="•"/>
            </a:pPr>
            <a:endParaRPr lang="nb-NO" sz="1200" b="0" i="0">
              <a:solidFill>
                <a:schemeClr val="tx1"/>
              </a:solidFill>
              <a:latin typeface="Arial Nova Light" panose="020F0302020204030204" pitchFamily="34" charset="0"/>
              <a:cs typeface="Arial Nova Light" panose="020F0302020204030204" pitchFamily="34" charset="0"/>
            </a:endParaRPr>
          </a:p>
          <a:p>
            <a:pPr marL="171450" indent="-171450">
              <a:lnSpc>
                <a:spcPct val="100000"/>
              </a:lnSpc>
              <a:buFont typeface="Arial" panose="020B0604020202020204" pitchFamily="34" charset="0"/>
              <a:buChar char="•"/>
            </a:pPr>
            <a:r>
              <a:rPr lang="nb-NO" sz="1200" b="0" i="0">
                <a:solidFill>
                  <a:schemeClr val="tx1"/>
                </a:solidFill>
                <a:latin typeface="Arial Nova Light" panose="020F0302020204030204" pitchFamily="34" charset="0"/>
                <a:cs typeface="Arial Nova Light" panose="020F0302020204030204" pitchFamily="34" charset="0"/>
              </a:rPr>
              <a:t>Fyll inn tall i sirklene. Klikk bort sirklene om disse ikke skal brukes </a:t>
            </a:r>
          </a:p>
          <a:p>
            <a:pPr marL="171450" indent="-171450">
              <a:lnSpc>
                <a:spcPct val="100000"/>
              </a:lnSpc>
              <a:buFont typeface="Arial" panose="020B0604020202020204" pitchFamily="34" charset="0"/>
              <a:buChar char="•"/>
            </a:pPr>
            <a:endParaRPr lang="nb-NO" sz="1200" b="0" i="0">
              <a:solidFill>
                <a:schemeClr val="tx1"/>
              </a:solidFill>
              <a:latin typeface="Arial Nova Light" panose="020F0302020204030204" pitchFamily="34" charset="0"/>
              <a:cs typeface="Arial Nova Light" panose="020F0302020204030204" pitchFamily="34" charset="0"/>
            </a:endParaRPr>
          </a:p>
          <a:p>
            <a:pPr marL="171450" indent="-171450">
              <a:lnSpc>
                <a:spcPct val="100000"/>
              </a:lnSpc>
              <a:buFont typeface="Arial" panose="020B0604020202020204" pitchFamily="34" charset="0"/>
              <a:buChar char="•"/>
            </a:pPr>
            <a:r>
              <a:rPr lang="nb-NO" sz="1200" b="0" i="0">
                <a:solidFill>
                  <a:schemeClr val="tx1"/>
                </a:solidFill>
                <a:latin typeface="Arial Nova Light" panose="020F0302020204030204" pitchFamily="34" charset="0"/>
                <a:cs typeface="Arial Nova Light" panose="020F0302020204030204" pitchFamily="34" charset="0"/>
              </a:rPr>
              <a:t>Sekundærfarger skal kun benyttes i figurer og ikoner. Fargene finner du som egendefinerte farger i figurfyll eller figuromriss</a:t>
            </a:r>
          </a:p>
          <a:p>
            <a:pPr marL="0" marR="0" lvl="0" indent="0" algn="l" defTabSz="914248" rtl="0" eaLnBrk="1" fontAlgn="auto" latinLnBrk="0" hangingPunct="1">
              <a:lnSpc>
                <a:spcPct val="100000"/>
              </a:lnSpc>
              <a:spcBef>
                <a:spcPts val="1000"/>
              </a:spcBef>
              <a:spcAft>
                <a:spcPts val="0"/>
              </a:spcAft>
              <a:buClrTx/>
              <a:buSzTx/>
              <a:buFont typeface="Arial" panose="020B0604020202020204" pitchFamily="34" charset="0"/>
              <a:buNone/>
              <a:tabLst/>
              <a:defRPr/>
            </a:pPr>
            <a:endParaRPr lang="nb-NO" sz="1200" b="0" i="0">
              <a:latin typeface="Arial Nova Light" panose="020F0302020204030204" pitchFamily="34" charset="0"/>
              <a:cs typeface="Arial Nova Light" panose="020F0302020204030204" pitchFamily="34" charset="0"/>
            </a:endParaRPr>
          </a:p>
          <a:p>
            <a:pPr marL="0" marR="0" lvl="0" indent="0" algn="l" defTabSz="914248" rtl="0" eaLnBrk="1" fontAlgn="auto" latinLnBrk="0" hangingPunct="1">
              <a:lnSpc>
                <a:spcPct val="100000"/>
              </a:lnSpc>
              <a:spcBef>
                <a:spcPts val="1000"/>
              </a:spcBef>
              <a:spcAft>
                <a:spcPts val="0"/>
              </a:spcAft>
              <a:buClrTx/>
              <a:buSzTx/>
              <a:buFont typeface="Arial" panose="020B0604020202020204" pitchFamily="34" charset="0"/>
              <a:buNone/>
              <a:tabLst/>
              <a:defRPr/>
            </a:pPr>
            <a:r>
              <a:rPr lang="nb-NO" sz="1200" b="0" i="0">
                <a:solidFill>
                  <a:schemeClr val="tx1"/>
                </a:solidFill>
                <a:latin typeface="Arial Nova Light" panose="020B0304020202020204" pitchFamily="34" charset="0"/>
              </a:rPr>
              <a:t>Se eventuelt etter alternativ mal</a:t>
            </a:r>
            <a:endParaRPr lang="nb-NO" sz="1200" b="0" i="0">
              <a:solidFill>
                <a:schemeClr val="tx1"/>
              </a:solidFill>
              <a:latin typeface="Arial Nova" panose="020B0504020202020204" pitchFamily="34" charset="0"/>
            </a:endParaRPr>
          </a:p>
          <a:p>
            <a:pPr marL="0" marR="0" lvl="0" indent="0" algn="l" defTabSz="914248" rtl="0" eaLnBrk="1" fontAlgn="auto" latinLnBrk="0" hangingPunct="1">
              <a:lnSpc>
                <a:spcPct val="108000"/>
              </a:lnSpc>
              <a:spcBef>
                <a:spcPts val="1000"/>
              </a:spcBef>
              <a:spcAft>
                <a:spcPts val="0"/>
              </a:spcAft>
              <a:buClrTx/>
              <a:buSzTx/>
              <a:buFont typeface="Arial" panose="020B0604020202020204" pitchFamily="34" charset="0"/>
              <a:buNone/>
              <a:tabLst/>
              <a:defRPr/>
            </a:pPr>
            <a:endParaRPr lang="nb-NO" sz="1200" b="0" i="0">
              <a:solidFill>
                <a:schemeClr val="tx1"/>
              </a:solidFill>
              <a:latin typeface="Arial Nova Light" panose="020F0302020204030204" pitchFamily="34" charset="0"/>
              <a:cs typeface="Arial Nova Light" panose="020F0302020204030204" pitchFamily="34" charset="0"/>
            </a:endParaRPr>
          </a:p>
        </p:txBody>
      </p:sp>
      <p:sp>
        <p:nvSpPr>
          <p:cNvPr id="10" name="Plassholder for tekst 2">
            <a:extLst>
              <a:ext uri="{FF2B5EF4-FFF2-40B4-BE49-F238E27FC236}">
                <a16:creationId xmlns:a16="http://schemas.microsoft.com/office/drawing/2014/main" id="{C7AB0991-5F6B-FC0E-FFA9-783F89AC5EB8}"/>
              </a:ext>
            </a:extLst>
          </p:cNvPr>
          <p:cNvSpPr>
            <a:spLocks noGrp="1"/>
          </p:cNvSpPr>
          <p:nvPr>
            <p:ph type="body" sz="quarter" idx="18" hasCustomPrompt="1"/>
          </p:nvPr>
        </p:nvSpPr>
        <p:spPr>
          <a:xfrm>
            <a:off x="799381" y="2030083"/>
            <a:ext cx="4967021" cy="4249947"/>
          </a:xfrm>
          <a:prstGeom prst="rect">
            <a:avLst/>
          </a:prstGeom>
        </p:spPr>
        <p:txBody>
          <a:bodyPr lIns="0" tIns="0" rIns="0" bIns="0"/>
          <a:lstStyle>
            <a:lvl1pPr marL="283329" indent="-283329" algn="l">
              <a:lnSpc>
                <a:spcPct val="100000"/>
              </a:lnSpc>
              <a:spcBef>
                <a:spcPts val="1350"/>
              </a:spcBef>
              <a:spcAft>
                <a:spcPts val="0"/>
              </a:spcAft>
              <a:buClrTx/>
              <a:buFont typeface="Arial" panose="020B0604020202020204" pitchFamily="34" charset="0"/>
              <a:buChar char="•"/>
              <a:defRPr sz="1600" b="0" i="0" u="none" cap="none">
                <a:solidFill>
                  <a:schemeClr val="tx1"/>
                </a:solidFill>
                <a:latin typeface="+mn-lt"/>
              </a:defRPr>
            </a:lvl1pPr>
            <a:lvl2pPr marL="685685" indent="-228562" algn="l">
              <a:lnSpc>
                <a:spcPct val="100000"/>
              </a:lnSpc>
              <a:spcBef>
                <a:spcPts val="500"/>
              </a:spcBef>
              <a:spcAft>
                <a:spcPts val="0"/>
              </a:spcAft>
              <a:buClrTx/>
              <a:buFont typeface="Arial" panose="020B0604020202020204" pitchFamily="34" charset="0"/>
              <a:buChar char="-"/>
              <a:defRPr sz="1400" b="0" i="0" u="none" cap="none">
                <a:solidFill>
                  <a:schemeClr val="tx1"/>
                </a:solidFill>
                <a:latin typeface="+mn-lt"/>
              </a:defRPr>
            </a:lvl2pPr>
            <a:lvl3pPr marL="1142809" indent="-228562" algn="l">
              <a:lnSpc>
                <a:spcPct val="100000"/>
              </a:lnSpc>
              <a:spcBef>
                <a:spcPts val="500"/>
              </a:spcBef>
              <a:spcAft>
                <a:spcPts val="0"/>
              </a:spcAft>
              <a:buClrTx/>
              <a:buFont typeface="Arial" panose="020B0604020202020204" pitchFamily="34" charset="0"/>
              <a:buChar char="•"/>
              <a:defRPr sz="1200" b="0" i="0" u="none" cap="none">
                <a:solidFill>
                  <a:schemeClr val="tx1"/>
                </a:solidFill>
                <a:latin typeface="+mn-lt"/>
              </a:defRPr>
            </a:lvl3pPr>
            <a:lvl4pPr marL="1599933" indent="-228562" algn="l">
              <a:lnSpc>
                <a:spcPct val="100000"/>
              </a:lnSpc>
              <a:spcBef>
                <a:spcPts val="500"/>
              </a:spcBef>
              <a:spcAft>
                <a:spcPts val="0"/>
              </a:spcAft>
              <a:buClrTx/>
              <a:buFont typeface="Arial" panose="020B0604020202020204" pitchFamily="34" charset="0"/>
              <a:buChar char="•"/>
              <a:defRPr sz="1050" b="0" i="0" u="none" cap="none">
                <a:solidFill>
                  <a:schemeClr val="tx1"/>
                </a:solidFill>
                <a:latin typeface="+mn-lt"/>
              </a:defRPr>
            </a:lvl4pPr>
            <a:lvl5pPr marL="2057057" indent="-228562" algn="l">
              <a:lnSpc>
                <a:spcPct val="100000"/>
              </a:lnSpc>
              <a:spcBef>
                <a:spcPts val="500"/>
              </a:spcBef>
              <a:spcAft>
                <a:spcPts val="0"/>
              </a:spcAft>
              <a:buClrTx/>
              <a:buFont typeface="Arial" panose="020B0604020202020204" pitchFamily="34" charset="0"/>
              <a:buChar char="•"/>
              <a:defRPr sz="1200" b="0" i="0" u="none" cap="none">
                <a:solidFill>
                  <a:schemeClr val="tx1"/>
                </a:solidFill>
                <a:latin typeface="+mn-lt"/>
              </a:defRPr>
            </a:lvl5pPr>
          </a:lstStyle>
          <a:p>
            <a:pPr lvl="0"/>
            <a:r>
              <a:rPr lang="nb-NO"/>
              <a:t>Klikk for å skrive tekst i malen</a:t>
            </a:r>
          </a:p>
        </p:txBody>
      </p:sp>
      <p:sp>
        <p:nvSpPr>
          <p:cNvPr id="7" name="Plassholder for tekst 2">
            <a:extLst>
              <a:ext uri="{FF2B5EF4-FFF2-40B4-BE49-F238E27FC236}">
                <a16:creationId xmlns:a16="http://schemas.microsoft.com/office/drawing/2014/main" id="{3DA9FC88-2A27-2EDF-639D-2828B9BAB500}"/>
              </a:ext>
            </a:extLst>
          </p:cNvPr>
          <p:cNvSpPr>
            <a:spLocks noGrp="1"/>
          </p:cNvSpPr>
          <p:nvPr>
            <p:ph type="body" sz="quarter" idx="19" hasCustomPrompt="1"/>
          </p:nvPr>
        </p:nvSpPr>
        <p:spPr>
          <a:xfrm>
            <a:off x="6618635" y="2030083"/>
            <a:ext cx="4967021" cy="4249947"/>
          </a:xfrm>
          <a:prstGeom prst="rect">
            <a:avLst/>
          </a:prstGeom>
        </p:spPr>
        <p:txBody>
          <a:bodyPr lIns="0" tIns="0" rIns="0" bIns="0"/>
          <a:lstStyle>
            <a:lvl1pPr marL="283329" indent="-283329" algn="l">
              <a:lnSpc>
                <a:spcPct val="100000"/>
              </a:lnSpc>
              <a:spcBef>
                <a:spcPts val="1350"/>
              </a:spcBef>
              <a:spcAft>
                <a:spcPts val="0"/>
              </a:spcAft>
              <a:buClrTx/>
              <a:buFont typeface="Arial" panose="020B0604020202020204" pitchFamily="34" charset="0"/>
              <a:buChar char="•"/>
              <a:defRPr sz="1600" b="0" i="0" u="none" cap="none">
                <a:solidFill>
                  <a:schemeClr val="tx1"/>
                </a:solidFill>
                <a:latin typeface="+mn-lt"/>
              </a:defRPr>
            </a:lvl1pPr>
            <a:lvl2pPr marL="685685" indent="-228562" algn="l">
              <a:lnSpc>
                <a:spcPct val="100000"/>
              </a:lnSpc>
              <a:spcBef>
                <a:spcPts val="500"/>
              </a:spcBef>
              <a:spcAft>
                <a:spcPts val="0"/>
              </a:spcAft>
              <a:buClrTx/>
              <a:buFont typeface="Arial" panose="020B0604020202020204" pitchFamily="34" charset="0"/>
              <a:buChar char="-"/>
              <a:defRPr sz="1400" b="0" i="0" u="none" cap="none">
                <a:solidFill>
                  <a:schemeClr val="tx1"/>
                </a:solidFill>
                <a:latin typeface="+mn-lt"/>
              </a:defRPr>
            </a:lvl2pPr>
            <a:lvl3pPr marL="1142809" indent="-228562" algn="l">
              <a:lnSpc>
                <a:spcPct val="100000"/>
              </a:lnSpc>
              <a:spcBef>
                <a:spcPts val="500"/>
              </a:spcBef>
              <a:spcAft>
                <a:spcPts val="0"/>
              </a:spcAft>
              <a:buClrTx/>
              <a:buFont typeface="Arial" panose="020B0604020202020204" pitchFamily="34" charset="0"/>
              <a:buChar char="•"/>
              <a:defRPr sz="1200" b="0" i="0" u="none" cap="none">
                <a:solidFill>
                  <a:schemeClr val="tx1"/>
                </a:solidFill>
                <a:latin typeface="+mn-lt"/>
              </a:defRPr>
            </a:lvl3pPr>
            <a:lvl4pPr marL="1599933" indent="-228562" algn="l">
              <a:lnSpc>
                <a:spcPct val="100000"/>
              </a:lnSpc>
              <a:spcBef>
                <a:spcPts val="500"/>
              </a:spcBef>
              <a:spcAft>
                <a:spcPts val="0"/>
              </a:spcAft>
              <a:buClrTx/>
              <a:buFont typeface="Arial" panose="020B0604020202020204" pitchFamily="34" charset="0"/>
              <a:buChar char="•"/>
              <a:defRPr sz="1050" b="0" i="0" u="none" cap="none">
                <a:solidFill>
                  <a:schemeClr val="tx1"/>
                </a:solidFill>
                <a:latin typeface="+mn-lt"/>
              </a:defRPr>
            </a:lvl4pPr>
            <a:lvl5pPr marL="2057057" indent="-228562" algn="l">
              <a:lnSpc>
                <a:spcPct val="100000"/>
              </a:lnSpc>
              <a:spcBef>
                <a:spcPts val="500"/>
              </a:spcBef>
              <a:spcAft>
                <a:spcPts val="0"/>
              </a:spcAft>
              <a:buClrTx/>
              <a:buFont typeface="Arial" panose="020B0604020202020204" pitchFamily="34" charset="0"/>
              <a:buChar char="•"/>
              <a:defRPr sz="1200" b="0" i="0" u="none" cap="none">
                <a:solidFill>
                  <a:schemeClr val="tx1"/>
                </a:solidFill>
                <a:latin typeface="+mn-lt"/>
              </a:defRPr>
            </a:lvl5pPr>
          </a:lstStyle>
          <a:p>
            <a:pPr lvl="0"/>
            <a:r>
              <a:rPr lang="nb-NO"/>
              <a:t>Klikk for å skrive tekst i malen</a:t>
            </a:r>
          </a:p>
        </p:txBody>
      </p:sp>
      <p:sp>
        <p:nvSpPr>
          <p:cNvPr id="9" name="Plassholder for tekst 4">
            <a:extLst>
              <a:ext uri="{FF2B5EF4-FFF2-40B4-BE49-F238E27FC236}">
                <a16:creationId xmlns:a16="http://schemas.microsoft.com/office/drawing/2014/main" id="{CA2857D4-2A31-95AE-2F4B-09F07754B0AE}"/>
              </a:ext>
            </a:extLst>
          </p:cNvPr>
          <p:cNvSpPr>
            <a:spLocks noGrp="1"/>
          </p:cNvSpPr>
          <p:nvPr>
            <p:ph type="body" sz="quarter" idx="39" hasCustomPrompt="1"/>
          </p:nvPr>
        </p:nvSpPr>
        <p:spPr>
          <a:xfrm>
            <a:off x="667690" y="302774"/>
            <a:ext cx="5486421" cy="207749"/>
          </a:xfrm>
          <a:prstGeom prst="rect">
            <a:avLst/>
          </a:prstGeom>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1200" b="0" i="0" u="none" cap="none">
                <a:solidFill>
                  <a:schemeClr val="accent2"/>
                </a:solidFill>
                <a:latin typeface="+mn-lt"/>
              </a:defRPr>
            </a:lvl1pPr>
          </a:lstStyle>
          <a:p>
            <a:pPr lvl="0"/>
            <a:r>
              <a:rPr lang="nb-NO"/>
              <a:t>Emne</a:t>
            </a:r>
          </a:p>
        </p:txBody>
      </p:sp>
    </p:spTree>
    <p:extLst>
      <p:ext uri="{BB962C8B-B14F-4D97-AF65-F5344CB8AC3E}">
        <p14:creationId xmlns:p14="http://schemas.microsoft.com/office/powerpoint/2010/main" val="21342273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gendefinert oppsett">
    <p:spTree>
      <p:nvGrpSpPr>
        <p:cNvPr id="1" name=""/>
        <p:cNvGrpSpPr/>
        <p:nvPr/>
      </p:nvGrpSpPr>
      <p:grpSpPr>
        <a:xfrm>
          <a:off x="0" y="0"/>
          <a:ext cx="0" cy="0"/>
          <a:chOff x="0" y="0"/>
          <a:chExt cx="0" cy="0"/>
        </a:xfrm>
      </p:grpSpPr>
      <p:sp>
        <p:nvSpPr>
          <p:cNvPr id="3" name="Plassholder for dato 2">
            <a:extLst>
              <a:ext uri="{FF2B5EF4-FFF2-40B4-BE49-F238E27FC236}">
                <a16:creationId xmlns:a16="http://schemas.microsoft.com/office/drawing/2014/main" id="{B4343525-1905-3717-B95D-AF4D78054ABC}"/>
              </a:ext>
            </a:extLst>
          </p:cNvPr>
          <p:cNvSpPr>
            <a:spLocks noGrp="1"/>
          </p:cNvSpPr>
          <p:nvPr>
            <p:ph type="dt" sz="half" idx="10"/>
          </p:nvPr>
        </p:nvSpPr>
        <p:spPr/>
        <p:txBody>
          <a:bodyPr/>
          <a:lstStyle/>
          <a:p>
            <a:fld id="{54DEA440-C9E4-F14B-8B60-A7A4D422DA43}" type="datetime1">
              <a:rPr lang="nb-NO" smtClean="0"/>
              <a:t>18.10.2023</a:t>
            </a:fld>
            <a:endParaRPr lang="nb-NO"/>
          </a:p>
        </p:txBody>
      </p:sp>
      <p:sp>
        <p:nvSpPr>
          <p:cNvPr id="8" name="Plassholder for bilde 18">
            <a:extLst>
              <a:ext uri="{FF2B5EF4-FFF2-40B4-BE49-F238E27FC236}">
                <a16:creationId xmlns:a16="http://schemas.microsoft.com/office/drawing/2014/main" id="{99F3D146-9AC2-5EF6-8C80-5073DD4B37C4}"/>
              </a:ext>
            </a:extLst>
          </p:cNvPr>
          <p:cNvSpPr>
            <a:spLocks noGrp="1"/>
          </p:cNvSpPr>
          <p:nvPr>
            <p:ph type="pic" sz="quarter" idx="15" hasCustomPrompt="1"/>
          </p:nvPr>
        </p:nvSpPr>
        <p:spPr>
          <a:xfrm>
            <a:off x="8126592" y="1949964"/>
            <a:ext cx="1617489" cy="1615945"/>
          </a:xfrm>
          <a:prstGeom prst="ellipse">
            <a:avLst/>
          </a:prstGeom>
          <a:solidFill>
            <a:schemeClr val="tx1">
              <a:lumMod val="10000"/>
              <a:lumOff val="90000"/>
            </a:schemeClr>
          </a:solidFill>
          <a:ln>
            <a:noFill/>
          </a:ln>
        </p:spPr>
        <p:txBody>
          <a:bodyPr wrap="square" anchor="ctr" anchorCtr="0">
            <a:noAutofit/>
          </a:bodyPr>
          <a:lstStyle>
            <a:lvl1pPr marL="0" indent="0" algn="ctr">
              <a:buNone/>
              <a:defRPr sz="1000">
                <a:solidFill>
                  <a:sysClr val="windowText" lastClr="000000"/>
                </a:solidFill>
              </a:defRPr>
            </a:lvl1pPr>
          </a:lstStyle>
          <a:p>
            <a:r>
              <a:rPr lang="nb-NO"/>
              <a:t>Legg til bilde</a:t>
            </a:r>
          </a:p>
        </p:txBody>
      </p:sp>
      <p:sp>
        <p:nvSpPr>
          <p:cNvPr id="13" name="Plassholder for tekst 3">
            <a:extLst>
              <a:ext uri="{FF2B5EF4-FFF2-40B4-BE49-F238E27FC236}">
                <a16:creationId xmlns:a16="http://schemas.microsoft.com/office/drawing/2014/main" id="{8C6C5F3D-3843-E8DC-2F67-769C7E0CA191}"/>
              </a:ext>
            </a:extLst>
          </p:cNvPr>
          <p:cNvSpPr>
            <a:spLocks noGrp="1"/>
          </p:cNvSpPr>
          <p:nvPr>
            <p:ph type="body" sz="quarter" idx="27" hasCustomPrompt="1"/>
          </p:nvPr>
        </p:nvSpPr>
        <p:spPr>
          <a:xfrm>
            <a:off x="9876514" y="1966330"/>
            <a:ext cx="1839128" cy="549813"/>
          </a:xfrm>
        </p:spPr>
        <p:txBody>
          <a:bodyPr anchor="b">
            <a:noAutofit/>
          </a:bodyPr>
          <a:lstStyle>
            <a:lvl1pPr marL="0" indent="0">
              <a:buNone/>
              <a:defRPr sz="1200" b="1"/>
            </a:lvl1pPr>
            <a:lvl2pPr marL="144000" indent="0">
              <a:buNone/>
              <a:defRPr sz="1000"/>
            </a:lvl2pPr>
            <a:lvl3pPr marL="277787" indent="0">
              <a:buNone/>
              <a:defRPr sz="1000"/>
            </a:lvl3pPr>
            <a:lvl4pPr marL="414337" indent="0">
              <a:buNone/>
              <a:defRPr sz="1000"/>
            </a:lvl4pPr>
            <a:lvl5pPr marL="539750" indent="0">
              <a:buNone/>
              <a:defRPr sz="1000"/>
            </a:lvl5pPr>
          </a:lstStyle>
          <a:p>
            <a:pPr lvl="0"/>
            <a:r>
              <a:rPr lang="nb-NO"/>
              <a:t>Navn</a:t>
            </a:r>
          </a:p>
        </p:txBody>
      </p:sp>
      <p:sp>
        <p:nvSpPr>
          <p:cNvPr id="14" name="Plassholder for tekst 5">
            <a:extLst>
              <a:ext uri="{FF2B5EF4-FFF2-40B4-BE49-F238E27FC236}">
                <a16:creationId xmlns:a16="http://schemas.microsoft.com/office/drawing/2014/main" id="{1D29572E-FCB2-F188-2A49-7AEFC873F63A}"/>
              </a:ext>
            </a:extLst>
          </p:cNvPr>
          <p:cNvSpPr>
            <a:spLocks noGrp="1"/>
          </p:cNvSpPr>
          <p:nvPr>
            <p:ph type="body" sz="quarter" idx="28" hasCustomPrompt="1"/>
          </p:nvPr>
        </p:nvSpPr>
        <p:spPr>
          <a:xfrm>
            <a:off x="9877328" y="2608343"/>
            <a:ext cx="1838619" cy="898968"/>
          </a:xfrm>
        </p:spPr>
        <p:txBody>
          <a:bodyPr>
            <a:noAutofit/>
          </a:bodyPr>
          <a:lstStyle>
            <a:lvl1pPr marL="0" indent="0">
              <a:buNone/>
              <a:defRPr sz="1100"/>
            </a:lvl1pPr>
            <a:lvl2pPr marL="144000" indent="0">
              <a:buNone/>
              <a:defRPr sz="1000"/>
            </a:lvl2pPr>
            <a:lvl3pPr marL="277787" indent="0">
              <a:buNone/>
              <a:defRPr sz="1000"/>
            </a:lvl3pPr>
            <a:lvl4pPr marL="414337" indent="0">
              <a:buNone/>
              <a:defRPr sz="1000"/>
            </a:lvl4pPr>
            <a:lvl5pPr marL="539750" indent="0">
              <a:buNone/>
              <a:defRPr sz="1000"/>
            </a:lvl5pPr>
          </a:lstStyle>
          <a:p>
            <a:pPr lvl="0"/>
            <a:r>
              <a:rPr lang="nb-NO"/>
              <a:t>Tittel og informasjon</a:t>
            </a:r>
          </a:p>
        </p:txBody>
      </p:sp>
      <p:sp>
        <p:nvSpPr>
          <p:cNvPr id="17" name="Plassholder for bilde 18">
            <a:extLst>
              <a:ext uri="{FF2B5EF4-FFF2-40B4-BE49-F238E27FC236}">
                <a16:creationId xmlns:a16="http://schemas.microsoft.com/office/drawing/2014/main" id="{463A423D-1DCA-9108-40C1-61C75D69E8F0}"/>
              </a:ext>
            </a:extLst>
          </p:cNvPr>
          <p:cNvSpPr>
            <a:spLocks noGrp="1"/>
          </p:cNvSpPr>
          <p:nvPr>
            <p:ph type="pic" sz="quarter" idx="31" hasCustomPrompt="1"/>
          </p:nvPr>
        </p:nvSpPr>
        <p:spPr>
          <a:xfrm>
            <a:off x="8126351" y="4071552"/>
            <a:ext cx="1617489" cy="1615945"/>
          </a:xfrm>
          <a:prstGeom prst="ellipse">
            <a:avLst/>
          </a:prstGeom>
          <a:solidFill>
            <a:schemeClr val="tx1">
              <a:lumMod val="10000"/>
              <a:lumOff val="90000"/>
            </a:schemeClr>
          </a:solidFill>
          <a:ln>
            <a:noFill/>
          </a:ln>
        </p:spPr>
        <p:txBody>
          <a:bodyPr wrap="square" anchor="ctr" anchorCtr="0">
            <a:noAutofit/>
          </a:bodyPr>
          <a:lstStyle>
            <a:lvl1pPr marL="0" indent="0" algn="ctr">
              <a:buNone/>
              <a:defRPr sz="1000"/>
            </a:lvl1pPr>
          </a:lstStyle>
          <a:p>
            <a:r>
              <a:rPr lang="nb-NO"/>
              <a:t>Legg til bilde</a:t>
            </a:r>
          </a:p>
        </p:txBody>
      </p:sp>
      <p:sp>
        <p:nvSpPr>
          <p:cNvPr id="22" name="Plassholder for tekst 3">
            <a:extLst>
              <a:ext uri="{FF2B5EF4-FFF2-40B4-BE49-F238E27FC236}">
                <a16:creationId xmlns:a16="http://schemas.microsoft.com/office/drawing/2014/main" id="{DDD87C66-F378-D385-3869-5883A5A846C6}"/>
              </a:ext>
            </a:extLst>
          </p:cNvPr>
          <p:cNvSpPr>
            <a:spLocks noGrp="1"/>
          </p:cNvSpPr>
          <p:nvPr>
            <p:ph type="body" sz="quarter" idx="36" hasCustomPrompt="1"/>
          </p:nvPr>
        </p:nvSpPr>
        <p:spPr>
          <a:xfrm>
            <a:off x="9876273" y="4087918"/>
            <a:ext cx="1839128" cy="549813"/>
          </a:xfrm>
        </p:spPr>
        <p:txBody>
          <a:bodyPr anchor="b">
            <a:noAutofit/>
          </a:bodyPr>
          <a:lstStyle>
            <a:lvl1pPr marL="0" indent="0">
              <a:buNone/>
              <a:defRPr sz="1200" b="1"/>
            </a:lvl1pPr>
            <a:lvl2pPr marL="144000" indent="0">
              <a:buNone/>
              <a:defRPr sz="1000"/>
            </a:lvl2pPr>
            <a:lvl3pPr marL="277787" indent="0">
              <a:buNone/>
              <a:defRPr sz="1000"/>
            </a:lvl3pPr>
            <a:lvl4pPr marL="414337" indent="0">
              <a:buNone/>
              <a:defRPr sz="1000"/>
            </a:lvl4pPr>
            <a:lvl5pPr marL="539750" indent="0">
              <a:buNone/>
              <a:defRPr sz="1000"/>
            </a:lvl5pPr>
          </a:lstStyle>
          <a:p>
            <a:pPr lvl="0"/>
            <a:r>
              <a:rPr lang="nb-NO"/>
              <a:t>Navn</a:t>
            </a:r>
          </a:p>
        </p:txBody>
      </p:sp>
      <p:sp>
        <p:nvSpPr>
          <p:cNvPr id="23" name="Plassholder for tekst 5">
            <a:extLst>
              <a:ext uri="{FF2B5EF4-FFF2-40B4-BE49-F238E27FC236}">
                <a16:creationId xmlns:a16="http://schemas.microsoft.com/office/drawing/2014/main" id="{32B223E3-4AE7-BDD3-EE37-8A7775CD7573}"/>
              </a:ext>
            </a:extLst>
          </p:cNvPr>
          <p:cNvSpPr>
            <a:spLocks noGrp="1"/>
          </p:cNvSpPr>
          <p:nvPr>
            <p:ph type="body" sz="quarter" idx="37" hasCustomPrompt="1"/>
          </p:nvPr>
        </p:nvSpPr>
        <p:spPr>
          <a:xfrm>
            <a:off x="9877087" y="4729931"/>
            <a:ext cx="1838619" cy="898967"/>
          </a:xfrm>
        </p:spPr>
        <p:txBody>
          <a:bodyPr>
            <a:noAutofit/>
          </a:bodyPr>
          <a:lstStyle>
            <a:lvl1pPr marL="0" indent="0">
              <a:buNone/>
              <a:defRPr sz="1100"/>
            </a:lvl1pPr>
            <a:lvl2pPr marL="144000" indent="0">
              <a:buNone/>
              <a:defRPr sz="1000"/>
            </a:lvl2pPr>
            <a:lvl3pPr marL="277787" indent="0">
              <a:buNone/>
              <a:defRPr sz="1000"/>
            </a:lvl3pPr>
            <a:lvl4pPr marL="414337" indent="0">
              <a:buNone/>
              <a:defRPr sz="1000"/>
            </a:lvl4pPr>
            <a:lvl5pPr marL="539750" indent="0">
              <a:buNone/>
              <a:defRPr sz="1000"/>
            </a:lvl5pPr>
          </a:lstStyle>
          <a:p>
            <a:pPr lvl="0"/>
            <a:r>
              <a:rPr lang="nb-NO"/>
              <a:t>Tittel og informasjon</a:t>
            </a:r>
          </a:p>
        </p:txBody>
      </p:sp>
      <p:sp>
        <p:nvSpPr>
          <p:cNvPr id="29" name="Plassholder for bilde 18">
            <a:extLst>
              <a:ext uri="{FF2B5EF4-FFF2-40B4-BE49-F238E27FC236}">
                <a16:creationId xmlns:a16="http://schemas.microsoft.com/office/drawing/2014/main" id="{7CE408B4-737A-4714-3ADE-2FF117E794A7}"/>
              </a:ext>
            </a:extLst>
          </p:cNvPr>
          <p:cNvSpPr>
            <a:spLocks noGrp="1"/>
          </p:cNvSpPr>
          <p:nvPr>
            <p:ph type="pic" sz="quarter" idx="38" hasCustomPrompt="1"/>
          </p:nvPr>
        </p:nvSpPr>
        <p:spPr>
          <a:xfrm>
            <a:off x="4410779" y="1949964"/>
            <a:ext cx="1617489" cy="1615945"/>
          </a:xfrm>
          <a:prstGeom prst="ellipse">
            <a:avLst/>
          </a:prstGeom>
          <a:solidFill>
            <a:schemeClr val="tx1">
              <a:lumMod val="10000"/>
              <a:lumOff val="90000"/>
            </a:schemeClr>
          </a:solidFill>
          <a:ln>
            <a:noFill/>
          </a:ln>
        </p:spPr>
        <p:txBody>
          <a:bodyPr wrap="square" anchor="ctr" anchorCtr="0">
            <a:noAutofit/>
          </a:bodyPr>
          <a:lstStyle>
            <a:lvl1pPr marL="0" indent="0" algn="ctr">
              <a:buNone/>
              <a:defRPr sz="1000">
                <a:solidFill>
                  <a:sysClr val="windowText" lastClr="000000"/>
                </a:solidFill>
              </a:defRPr>
            </a:lvl1pPr>
          </a:lstStyle>
          <a:p>
            <a:r>
              <a:rPr lang="nb-NO"/>
              <a:t>Legg til bilde</a:t>
            </a:r>
          </a:p>
        </p:txBody>
      </p:sp>
      <p:sp>
        <p:nvSpPr>
          <p:cNvPr id="30" name="Plassholder for tekst 3">
            <a:extLst>
              <a:ext uri="{FF2B5EF4-FFF2-40B4-BE49-F238E27FC236}">
                <a16:creationId xmlns:a16="http://schemas.microsoft.com/office/drawing/2014/main" id="{A7D4976C-9B19-4A70-3CAB-F160615A7637}"/>
              </a:ext>
            </a:extLst>
          </p:cNvPr>
          <p:cNvSpPr>
            <a:spLocks noGrp="1"/>
          </p:cNvSpPr>
          <p:nvPr>
            <p:ph type="body" sz="quarter" idx="39" hasCustomPrompt="1"/>
          </p:nvPr>
        </p:nvSpPr>
        <p:spPr>
          <a:xfrm>
            <a:off x="6160701" y="1966330"/>
            <a:ext cx="1839128" cy="549813"/>
          </a:xfrm>
        </p:spPr>
        <p:txBody>
          <a:bodyPr anchor="b">
            <a:noAutofit/>
          </a:bodyPr>
          <a:lstStyle>
            <a:lvl1pPr marL="0" indent="0">
              <a:buNone/>
              <a:defRPr sz="1200" b="1"/>
            </a:lvl1pPr>
            <a:lvl2pPr marL="144000" indent="0">
              <a:buNone/>
              <a:defRPr sz="1000"/>
            </a:lvl2pPr>
            <a:lvl3pPr marL="277787" indent="0">
              <a:buNone/>
              <a:defRPr sz="1000"/>
            </a:lvl3pPr>
            <a:lvl4pPr marL="414337" indent="0">
              <a:buNone/>
              <a:defRPr sz="1000"/>
            </a:lvl4pPr>
            <a:lvl5pPr marL="539750" indent="0">
              <a:buNone/>
              <a:defRPr sz="1000"/>
            </a:lvl5pPr>
          </a:lstStyle>
          <a:p>
            <a:pPr lvl="0"/>
            <a:r>
              <a:rPr lang="nb-NO"/>
              <a:t>Navn</a:t>
            </a:r>
          </a:p>
        </p:txBody>
      </p:sp>
      <p:sp>
        <p:nvSpPr>
          <p:cNvPr id="31" name="Plassholder for tekst 5">
            <a:extLst>
              <a:ext uri="{FF2B5EF4-FFF2-40B4-BE49-F238E27FC236}">
                <a16:creationId xmlns:a16="http://schemas.microsoft.com/office/drawing/2014/main" id="{651AEFBE-C671-E7CA-8456-3FAC94F600AC}"/>
              </a:ext>
            </a:extLst>
          </p:cNvPr>
          <p:cNvSpPr>
            <a:spLocks noGrp="1"/>
          </p:cNvSpPr>
          <p:nvPr>
            <p:ph type="body" sz="quarter" idx="40" hasCustomPrompt="1"/>
          </p:nvPr>
        </p:nvSpPr>
        <p:spPr>
          <a:xfrm>
            <a:off x="6161515" y="2608343"/>
            <a:ext cx="1838619" cy="898968"/>
          </a:xfrm>
        </p:spPr>
        <p:txBody>
          <a:bodyPr>
            <a:noAutofit/>
          </a:bodyPr>
          <a:lstStyle>
            <a:lvl1pPr marL="0" indent="0">
              <a:buNone/>
              <a:defRPr sz="1100"/>
            </a:lvl1pPr>
            <a:lvl2pPr marL="144000" indent="0">
              <a:buNone/>
              <a:defRPr sz="1000"/>
            </a:lvl2pPr>
            <a:lvl3pPr marL="277787" indent="0">
              <a:buNone/>
              <a:defRPr sz="1000"/>
            </a:lvl3pPr>
            <a:lvl4pPr marL="414337" indent="0">
              <a:buNone/>
              <a:defRPr sz="1000"/>
            </a:lvl4pPr>
            <a:lvl5pPr marL="539750" indent="0">
              <a:buNone/>
              <a:defRPr sz="1000"/>
            </a:lvl5pPr>
          </a:lstStyle>
          <a:p>
            <a:pPr lvl="0"/>
            <a:r>
              <a:rPr lang="nb-NO"/>
              <a:t>Tittel og informasjon</a:t>
            </a:r>
          </a:p>
        </p:txBody>
      </p:sp>
      <p:sp>
        <p:nvSpPr>
          <p:cNvPr id="32" name="Plassholder for bilde 18">
            <a:extLst>
              <a:ext uri="{FF2B5EF4-FFF2-40B4-BE49-F238E27FC236}">
                <a16:creationId xmlns:a16="http://schemas.microsoft.com/office/drawing/2014/main" id="{C6B5FD70-55DB-0E0F-C347-ECACEB4588A9}"/>
              </a:ext>
            </a:extLst>
          </p:cNvPr>
          <p:cNvSpPr>
            <a:spLocks noGrp="1"/>
          </p:cNvSpPr>
          <p:nvPr>
            <p:ph type="pic" sz="quarter" idx="41" hasCustomPrompt="1"/>
          </p:nvPr>
        </p:nvSpPr>
        <p:spPr>
          <a:xfrm>
            <a:off x="4410538" y="4071552"/>
            <a:ext cx="1617489" cy="1615945"/>
          </a:xfrm>
          <a:prstGeom prst="ellipse">
            <a:avLst/>
          </a:prstGeom>
          <a:solidFill>
            <a:schemeClr val="tx1">
              <a:lumMod val="10000"/>
              <a:lumOff val="90000"/>
            </a:schemeClr>
          </a:solidFill>
          <a:ln>
            <a:noFill/>
          </a:ln>
        </p:spPr>
        <p:txBody>
          <a:bodyPr wrap="square" anchor="ctr" anchorCtr="0">
            <a:noAutofit/>
          </a:bodyPr>
          <a:lstStyle>
            <a:lvl1pPr marL="0" indent="0" algn="ctr">
              <a:buNone/>
              <a:defRPr sz="1000">
                <a:solidFill>
                  <a:sysClr val="windowText" lastClr="000000"/>
                </a:solidFill>
              </a:defRPr>
            </a:lvl1pPr>
          </a:lstStyle>
          <a:p>
            <a:r>
              <a:rPr lang="nb-NO"/>
              <a:t>Legg til bilde</a:t>
            </a:r>
          </a:p>
        </p:txBody>
      </p:sp>
      <p:sp>
        <p:nvSpPr>
          <p:cNvPr id="33" name="Plassholder for tekst 3">
            <a:extLst>
              <a:ext uri="{FF2B5EF4-FFF2-40B4-BE49-F238E27FC236}">
                <a16:creationId xmlns:a16="http://schemas.microsoft.com/office/drawing/2014/main" id="{7B92D1EE-DF05-BF8A-108A-FB9C9501F26E}"/>
              </a:ext>
            </a:extLst>
          </p:cNvPr>
          <p:cNvSpPr>
            <a:spLocks noGrp="1"/>
          </p:cNvSpPr>
          <p:nvPr>
            <p:ph type="body" sz="quarter" idx="42" hasCustomPrompt="1"/>
          </p:nvPr>
        </p:nvSpPr>
        <p:spPr>
          <a:xfrm>
            <a:off x="6160460" y="4087918"/>
            <a:ext cx="1839128" cy="549813"/>
          </a:xfrm>
        </p:spPr>
        <p:txBody>
          <a:bodyPr anchor="b">
            <a:noAutofit/>
          </a:bodyPr>
          <a:lstStyle>
            <a:lvl1pPr marL="0" indent="0">
              <a:buNone/>
              <a:defRPr sz="1200" b="1"/>
            </a:lvl1pPr>
            <a:lvl2pPr marL="144000" indent="0">
              <a:buNone/>
              <a:defRPr sz="1000"/>
            </a:lvl2pPr>
            <a:lvl3pPr marL="277787" indent="0">
              <a:buNone/>
              <a:defRPr sz="1000"/>
            </a:lvl3pPr>
            <a:lvl4pPr marL="414337" indent="0">
              <a:buNone/>
              <a:defRPr sz="1000"/>
            </a:lvl4pPr>
            <a:lvl5pPr marL="539750" indent="0">
              <a:buNone/>
              <a:defRPr sz="1000"/>
            </a:lvl5pPr>
          </a:lstStyle>
          <a:p>
            <a:pPr lvl="0"/>
            <a:r>
              <a:rPr lang="nb-NO"/>
              <a:t>Navn</a:t>
            </a:r>
          </a:p>
        </p:txBody>
      </p:sp>
      <p:sp>
        <p:nvSpPr>
          <p:cNvPr id="34" name="Plassholder for tekst 5">
            <a:extLst>
              <a:ext uri="{FF2B5EF4-FFF2-40B4-BE49-F238E27FC236}">
                <a16:creationId xmlns:a16="http://schemas.microsoft.com/office/drawing/2014/main" id="{825971BB-C29D-30C1-6A90-3CE363BA19AD}"/>
              </a:ext>
            </a:extLst>
          </p:cNvPr>
          <p:cNvSpPr>
            <a:spLocks noGrp="1"/>
          </p:cNvSpPr>
          <p:nvPr>
            <p:ph type="body" sz="quarter" idx="43" hasCustomPrompt="1"/>
          </p:nvPr>
        </p:nvSpPr>
        <p:spPr>
          <a:xfrm>
            <a:off x="6161274" y="4729931"/>
            <a:ext cx="1838619" cy="898967"/>
          </a:xfrm>
        </p:spPr>
        <p:txBody>
          <a:bodyPr>
            <a:noAutofit/>
          </a:bodyPr>
          <a:lstStyle>
            <a:lvl1pPr marL="0" indent="0">
              <a:buNone/>
              <a:defRPr sz="1100"/>
            </a:lvl1pPr>
            <a:lvl2pPr marL="144000" indent="0">
              <a:buNone/>
              <a:defRPr sz="1000"/>
            </a:lvl2pPr>
            <a:lvl3pPr marL="277787" indent="0">
              <a:buNone/>
              <a:defRPr sz="1000"/>
            </a:lvl3pPr>
            <a:lvl4pPr marL="414337" indent="0">
              <a:buNone/>
              <a:defRPr sz="1000"/>
            </a:lvl4pPr>
            <a:lvl5pPr marL="539750" indent="0">
              <a:buNone/>
              <a:defRPr sz="1000"/>
            </a:lvl5pPr>
          </a:lstStyle>
          <a:p>
            <a:pPr lvl="0"/>
            <a:r>
              <a:rPr lang="nb-NO"/>
              <a:t>Tittel og informasjon</a:t>
            </a:r>
          </a:p>
        </p:txBody>
      </p:sp>
      <p:sp>
        <p:nvSpPr>
          <p:cNvPr id="35" name="Plassholder for bilde 18">
            <a:extLst>
              <a:ext uri="{FF2B5EF4-FFF2-40B4-BE49-F238E27FC236}">
                <a16:creationId xmlns:a16="http://schemas.microsoft.com/office/drawing/2014/main" id="{CB7D6517-8354-3C06-5F9D-E633554B0AA7}"/>
              </a:ext>
            </a:extLst>
          </p:cNvPr>
          <p:cNvSpPr>
            <a:spLocks noGrp="1"/>
          </p:cNvSpPr>
          <p:nvPr>
            <p:ph type="pic" sz="quarter" idx="44" hasCustomPrompt="1"/>
          </p:nvPr>
        </p:nvSpPr>
        <p:spPr>
          <a:xfrm>
            <a:off x="695566" y="1949964"/>
            <a:ext cx="1617489" cy="1615945"/>
          </a:xfrm>
          <a:prstGeom prst="ellipse">
            <a:avLst/>
          </a:prstGeom>
          <a:solidFill>
            <a:schemeClr val="tx1">
              <a:lumMod val="10000"/>
              <a:lumOff val="90000"/>
            </a:schemeClr>
          </a:solidFill>
          <a:ln>
            <a:noFill/>
          </a:ln>
        </p:spPr>
        <p:txBody>
          <a:bodyPr wrap="square" anchor="ctr" anchorCtr="0">
            <a:noAutofit/>
          </a:bodyPr>
          <a:lstStyle>
            <a:lvl1pPr marL="0" indent="0" algn="ctr">
              <a:buNone/>
              <a:defRPr sz="1000">
                <a:solidFill>
                  <a:sysClr val="windowText" lastClr="000000"/>
                </a:solidFill>
              </a:defRPr>
            </a:lvl1pPr>
          </a:lstStyle>
          <a:p>
            <a:r>
              <a:rPr lang="nb-NO"/>
              <a:t>Legg til bilde</a:t>
            </a:r>
          </a:p>
        </p:txBody>
      </p:sp>
      <p:sp>
        <p:nvSpPr>
          <p:cNvPr id="36" name="Plassholder for tekst 3">
            <a:extLst>
              <a:ext uri="{FF2B5EF4-FFF2-40B4-BE49-F238E27FC236}">
                <a16:creationId xmlns:a16="http://schemas.microsoft.com/office/drawing/2014/main" id="{DF16817B-B821-9482-D64C-C2416B87306A}"/>
              </a:ext>
            </a:extLst>
          </p:cNvPr>
          <p:cNvSpPr>
            <a:spLocks noGrp="1"/>
          </p:cNvSpPr>
          <p:nvPr>
            <p:ph type="body" sz="quarter" idx="45" hasCustomPrompt="1"/>
          </p:nvPr>
        </p:nvSpPr>
        <p:spPr>
          <a:xfrm>
            <a:off x="2445488" y="1966330"/>
            <a:ext cx="1839128" cy="549813"/>
          </a:xfrm>
        </p:spPr>
        <p:txBody>
          <a:bodyPr anchor="b">
            <a:noAutofit/>
          </a:bodyPr>
          <a:lstStyle>
            <a:lvl1pPr marL="0" indent="0">
              <a:buNone/>
              <a:defRPr sz="1200" b="1"/>
            </a:lvl1pPr>
            <a:lvl2pPr marL="144000" indent="0">
              <a:buNone/>
              <a:defRPr sz="1000"/>
            </a:lvl2pPr>
            <a:lvl3pPr marL="277787" indent="0">
              <a:buNone/>
              <a:defRPr sz="1000"/>
            </a:lvl3pPr>
            <a:lvl4pPr marL="414337" indent="0">
              <a:buNone/>
              <a:defRPr sz="1000"/>
            </a:lvl4pPr>
            <a:lvl5pPr marL="539750" indent="0">
              <a:buNone/>
              <a:defRPr sz="1000"/>
            </a:lvl5pPr>
          </a:lstStyle>
          <a:p>
            <a:pPr lvl="0"/>
            <a:r>
              <a:rPr lang="nb-NO"/>
              <a:t>Navn</a:t>
            </a:r>
          </a:p>
        </p:txBody>
      </p:sp>
      <p:sp>
        <p:nvSpPr>
          <p:cNvPr id="37" name="Plassholder for tekst 5">
            <a:extLst>
              <a:ext uri="{FF2B5EF4-FFF2-40B4-BE49-F238E27FC236}">
                <a16:creationId xmlns:a16="http://schemas.microsoft.com/office/drawing/2014/main" id="{5B91B8A5-03E1-3608-D123-A89460D1A154}"/>
              </a:ext>
            </a:extLst>
          </p:cNvPr>
          <p:cNvSpPr>
            <a:spLocks noGrp="1"/>
          </p:cNvSpPr>
          <p:nvPr>
            <p:ph type="body" sz="quarter" idx="46" hasCustomPrompt="1"/>
          </p:nvPr>
        </p:nvSpPr>
        <p:spPr>
          <a:xfrm>
            <a:off x="2446302" y="2608343"/>
            <a:ext cx="1838619" cy="898968"/>
          </a:xfrm>
        </p:spPr>
        <p:txBody>
          <a:bodyPr>
            <a:noAutofit/>
          </a:bodyPr>
          <a:lstStyle>
            <a:lvl1pPr marL="0" indent="0">
              <a:buNone/>
              <a:defRPr sz="1100"/>
            </a:lvl1pPr>
            <a:lvl2pPr marL="144000" indent="0">
              <a:buNone/>
              <a:defRPr sz="1000"/>
            </a:lvl2pPr>
            <a:lvl3pPr marL="277787" indent="0">
              <a:buNone/>
              <a:defRPr sz="1000"/>
            </a:lvl3pPr>
            <a:lvl4pPr marL="414337" indent="0">
              <a:buNone/>
              <a:defRPr sz="1000"/>
            </a:lvl4pPr>
            <a:lvl5pPr marL="539750" indent="0">
              <a:buNone/>
              <a:defRPr sz="1000"/>
            </a:lvl5pPr>
          </a:lstStyle>
          <a:p>
            <a:pPr lvl="0"/>
            <a:r>
              <a:rPr lang="nb-NO"/>
              <a:t>Tittel og informasjon</a:t>
            </a:r>
          </a:p>
        </p:txBody>
      </p:sp>
      <p:sp>
        <p:nvSpPr>
          <p:cNvPr id="38" name="Plassholder for bilde 18">
            <a:extLst>
              <a:ext uri="{FF2B5EF4-FFF2-40B4-BE49-F238E27FC236}">
                <a16:creationId xmlns:a16="http://schemas.microsoft.com/office/drawing/2014/main" id="{F63EE6B5-A963-3ED9-2D23-EB795E834924}"/>
              </a:ext>
            </a:extLst>
          </p:cNvPr>
          <p:cNvSpPr>
            <a:spLocks noGrp="1"/>
          </p:cNvSpPr>
          <p:nvPr>
            <p:ph type="pic" sz="quarter" idx="47" hasCustomPrompt="1"/>
          </p:nvPr>
        </p:nvSpPr>
        <p:spPr>
          <a:xfrm>
            <a:off x="695325" y="4071552"/>
            <a:ext cx="1617489" cy="1615945"/>
          </a:xfrm>
          <a:prstGeom prst="ellipse">
            <a:avLst/>
          </a:prstGeom>
          <a:solidFill>
            <a:schemeClr val="tx1">
              <a:lumMod val="10000"/>
              <a:lumOff val="90000"/>
            </a:schemeClr>
          </a:solidFill>
          <a:ln>
            <a:noFill/>
          </a:ln>
        </p:spPr>
        <p:txBody>
          <a:bodyPr wrap="square" anchor="ctr" anchorCtr="0">
            <a:noAutofit/>
          </a:bodyPr>
          <a:lstStyle>
            <a:lvl1pPr marL="0" indent="0" algn="ctr">
              <a:buNone/>
              <a:defRPr sz="1000">
                <a:solidFill>
                  <a:sysClr val="windowText" lastClr="000000"/>
                </a:solidFill>
              </a:defRPr>
            </a:lvl1pPr>
          </a:lstStyle>
          <a:p>
            <a:r>
              <a:rPr lang="nb-NO"/>
              <a:t>Legg til bilde</a:t>
            </a:r>
          </a:p>
        </p:txBody>
      </p:sp>
      <p:sp>
        <p:nvSpPr>
          <p:cNvPr id="39" name="Plassholder for tekst 3">
            <a:extLst>
              <a:ext uri="{FF2B5EF4-FFF2-40B4-BE49-F238E27FC236}">
                <a16:creationId xmlns:a16="http://schemas.microsoft.com/office/drawing/2014/main" id="{DD9F0508-5ACA-59A5-B65E-5529857472D9}"/>
              </a:ext>
            </a:extLst>
          </p:cNvPr>
          <p:cNvSpPr>
            <a:spLocks noGrp="1"/>
          </p:cNvSpPr>
          <p:nvPr>
            <p:ph type="body" sz="quarter" idx="48" hasCustomPrompt="1"/>
          </p:nvPr>
        </p:nvSpPr>
        <p:spPr>
          <a:xfrm>
            <a:off x="2445247" y="4087918"/>
            <a:ext cx="1839128" cy="549813"/>
          </a:xfrm>
        </p:spPr>
        <p:txBody>
          <a:bodyPr anchor="b">
            <a:noAutofit/>
          </a:bodyPr>
          <a:lstStyle>
            <a:lvl1pPr marL="0" indent="0">
              <a:buNone/>
              <a:defRPr sz="1200" b="1"/>
            </a:lvl1pPr>
            <a:lvl2pPr marL="144000" indent="0">
              <a:buNone/>
              <a:defRPr sz="1000"/>
            </a:lvl2pPr>
            <a:lvl3pPr marL="277787" indent="0">
              <a:buNone/>
              <a:defRPr sz="1000"/>
            </a:lvl3pPr>
            <a:lvl4pPr marL="414337" indent="0">
              <a:buNone/>
              <a:defRPr sz="1000"/>
            </a:lvl4pPr>
            <a:lvl5pPr marL="539750" indent="0">
              <a:buNone/>
              <a:defRPr sz="1000"/>
            </a:lvl5pPr>
          </a:lstStyle>
          <a:p>
            <a:pPr lvl="0"/>
            <a:r>
              <a:rPr lang="nb-NO"/>
              <a:t>Navn</a:t>
            </a:r>
          </a:p>
        </p:txBody>
      </p:sp>
      <p:sp>
        <p:nvSpPr>
          <p:cNvPr id="40" name="Plassholder for tekst 5">
            <a:extLst>
              <a:ext uri="{FF2B5EF4-FFF2-40B4-BE49-F238E27FC236}">
                <a16:creationId xmlns:a16="http://schemas.microsoft.com/office/drawing/2014/main" id="{C84FD9E8-9FB2-0293-02A0-F1B76EAE4446}"/>
              </a:ext>
            </a:extLst>
          </p:cNvPr>
          <p:cNvSpPr>
            <a:spLocks noGrp="1"/>
          </p:cNvSpPr>
          <p:nvPr>
            <p:ph type="body" sz="quarter" idx="49" hasCustomPrompt="1"/>
          </p:nvPr>
        </p:nvSpPr>
        <p:spPr>
          <a:xfrm>
            <a:off x="2446061" y="4729931"/>
            <a:ext cx="1838619" cy="898967"/>
          </a:xfrm>
        </p:spPr>
        <p:txBody>
          <a:bodyPr>
            <a:noAutofit/>
          </a:bodyPr>
          <a:lstStyle>
            <a:lvl1pPr marL="0" indent="0">
              <a:buNone/>
              <a:defRPr sz="1100"/>
            </a:lvl1pPr>
            <a:lvl2pPr marL="144000" indent="0">
              <a:buNone/>
              <a:defRPr sz="1000"/>
            </a:lvl2pPr>
            <a:lvl3pPr marL="277787" indent="0">
              <a:buNone/>
              <a:defRPr sz="1000"/>
            </a:lvl3pPr>
            <a:lvl4pPr marL="414337" indent="0">
              <a:buNone/>
              <a:defRPr sz="1000"/>
            </a:lvl4pPr>
            <a:lvl5pPr marL="539750" indent="0">
              <a:buNone/>
              <a:defRPr sz="1000"/>
            </a:lvl5pPr>
          </a:lstStyle>
          <a:p>
            <a:pPr lvl="0"/>
            <a:r>
              <a:rPr lang="nb-NO"/>
              <a:t>Tittel og informasjon</a:t>
            </a:r>
          </a:p>
        </p:txBody>
      </p:sp>
      <p:sp>
        <p:nvSpPr>
          <p:cNvPr id="41" name="Tittel 1">
            <a:extLst>
              <a:ext uri="{FF2B5EF4-FFF2-40B4-BE49-F238E27FC236}">
                <a16:creationId xmlns:a16="http://schemas.microsoft.com/office/drawing/2014/main" id="{0B088539-069A-F791-6996-7CF78EEB23DD}"/>
              </a:ext>
            </a:extLst>
          </p:cNvPr>
          <p:cNvSpPr>
            <a:spLocks noGrp="1"/>
          </p:cNvSpPr>
          <p:nvPr>
            <p:ph type="title" hasCustomPrompt="1"/>
          </p:nvPr>
        </p:nvSpPr>
        <p:spPr>
          <a:xfrm>
            <a:off x="672070" y="845605"/>
            <a:ext cx="6613927" cy="438581"/>
          </a:xfrm>
        </p:spPr>
        <p:txBody>
          <a:bodyPr wrap="square" lIns="0" tIns="0" rIns="0" bIns="0" anchor="t">
            <a:noAutofit/>
          </a:bodyPr>
          <a:lstStyle>
            <a:lvl1pPr>
              <a:lnSpc>
                <a:spcPct val="100000"/>
              </a:lnSpc>
              <a:defRPr sz="2800">
                <a:solidFill>
                  <a:schemeClr val="accent1"/>
                </a:solidFill>
              </a:defRPr>
            </a:lvl1pPr>
          </a:lstStyle>
          <a:p>
            <a:r>
              <a:rPr lang="nb-NO"/>
              <a:t>Klikk for å redigere tittel, 2 linjer</a:t>
            </a:r>
          </a:p>
        </p:txBody>
      </p:sp>
      <p:sp>
        <p:nvSpPr>
          <p:cNvPr id="2" name="Rektangel 1">
            <a:extLst>
              <a:ext uri="{FF2B5EF4-FFF2-40B4-BE49-F238E27FC236}">
                <a16:creationId xmlns:a16="http://schemas.microsoft.com/office/drawing/2014/main" id="{93C23504-AAAE-CBEC-F811-3D2CA347E5EC}"/>
              </a:ext>
            </a:extLst>
          </p:cNvPr>
          <p:cNvSpPr/>
          <p:nvPr userDrawn="1"/>
        </p:nvSpPr>
        <p:spPr>
          <a:xfrm>
            <a:off x="12406951" y="21773"/>
            <a:ext cx="4248192" cy="6457858"/>
          </a:xfrm>
          <a:prstGeom prst="rect">
            <a:avLst/>
          </a:prstGeom>
        </p:spPr>
        <p:txBody>
          <a:bodyPr wrap="square" anchor="t">
            <a:spAutoFit/>
          </a:bodyPr>
          <a:lstStyle/>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0" i="0">
                <a:solidFill>
                  <a:schemeClr val="tx1"/>
                </a:solidFill>
                <a:latin typeface="Arial Nova" panose="020B0504020202020204" pitchFamily="34" charset="0"/>
              </a:rPr>
              <a:t>Tittel, tekst og bilde</a:t>
            </a:r>
            <a:endParaRPr lang="nb-NO" sz="1200" b="0" i="0">
              <a:solidFill>
                <a:schemeClr val="tx1"/>
              </a:solidFill>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F0302020204030204" pitchFamily="34" charset="0"/>
                <a:cs typeface="Arial Nova Light" panose="020F0302020204030204" pitchFamily="34" charset="0"/>
              </a:rPr>
              <a:t>Bruk kort og presis tittel. En tittel skal ikke overstige to linjer</a:t>
            </a:r>
          </a:p>
          <a:p>
            <a:pPr marL="171450" indent="-171450">
              <a:lnSpc>
                <a:spcPct val="100000"/>
              </a:lnSpc>
              <a:buFont typeface="Arial" panose="020B0604020202020204" pitchFamily="34" charset="0"/>
              <a:buChar char="•"/>
            </a:pPr>
            <a:endParaRPr lang="nb-NO" sz="1200" b="0" i="0">
              <a:solidFill>
                <a:schemeClr val="tx1"/>
              </a:solidFill>
              <a:latin typeface="Arial Nova Light" panose="020F0302020204030204" pitchFamily="34" charset="0"/>
              <a:cs typeface="Arial Nova Light" panose="020F0302020204030204" pitchFamily="34" charset="0"/>
            </a:endParaRPr>
          </a:p>
          <a:p>
            <a:pPr marL="171450" indent="-171450">
              <a:lnSpc>
                <a:spcPct val="100000"/>
              </a:lnSpc>
              <a:buFont typeface="Arial" panose="020B0604020202020204" pitchFamily="34" charset="0"/>
              <a:buChar char="•"/>
            </a:pPr>
            <a:r>
              <a:rPr lang="nb-NO" sz="1200" b="0" i="0">
                <a:solidFill>
                  <a:schemeClr val="tx1"/>
                </a:solidFill>
                <a:latin typeface="Arial Nova Light" panose="020F0302020204030204" pitchFamily="34" charset="0"/>
                <a:cs typeface="Arial Nova Light" panose="020F0302020204030204" pitchFamily="34" charset="0"/>
              </a:rPr>
              <a:t>Tekstfargen i Abelias presentasjoner er grønn, sort og hvit – følg malen</a:t>
            </a:r>
          </a:p>
          <a:p>
            <a:pPr marL="171450" indent="-171450">
              <a:lnSpc>
                <a:spcPct val="100000"/>
              </a:lnSpc>
              <a:buFont typeface="Arial" panose="020B0604020202020204" pitchFamily="34" charset="0"/>
              <a:buChar char="•"/>
            </a:pPr>
            <a:endParaRPr lang="nb-NO" sz="1200" b="0" i="0">
              <a:solidFill>
                <a:schemeClr val="tx1"/>
              </a:solidFill>
              <a:latin typeface="Arial Nova Light" panose="020F0302020204030204" pitchFamily="34" charset="0"/>
              <a:cs typeface="Arial Nova Light" panose="020F0302020204030204" pitchFamily="34" charset="0"/>
            </a:endParaRPr>
          </a:p>
          <a:p>
            <a:pPr marL="171450" indent="-171450">
              <a:lnSpc>
                <a:spcPct val="100000"/>
              </a:lnSpc>
              <a:buFont typeface="Arial" panose="020B0604020202020204" pitchFamily="34" charset="0"/>
              <a:buChar char="•"/>
            </a:pPr>
            <a:r>
              <a:rPr lang="nb-NO" sz="1200" b="0" i="0">
                <a:solidFill>
                  <a:schemeClr val="tx1"/>
                </a:solidFill>
                <a:latin typeface="Arial Nova Light" panose="020F0302020204030204" pitchFamily="34" charset="0"/>
                <a:cs typeface="Arial Nova Light" panose="020F0302020204030204" pitchFamily="34" charset="0"/>
              </a:rPr>
              <a:t>Sekundærfarger skal kun benyttes i figurer og ikoner. Fargene finner du som egendefinerte farger i figurfyll eller figuromriss</a:t>
            </a:r>
          </a:p>
          <a:p>
            <a:pPr marL="171450" indent="-171450">
              <a:lnSpc>
                <a:spcPct val="100000"/>
              </a:lnSpc>
              <a:buFont typeface="Arial" panose="020B0604020202020204" pitchFamily="34" charset="0"/>
              <a:buChar char="•"/>
            </a:pPr>
            <a:endParaRPr lang="nb-NO" sz="1200" b="0" i="0">
              <a:solidFill>
                <a:schemeClr val="tx1"/>
              </a:solidFill>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F0302020204030204" pitchFamily="34" charset="0"/>
                <a:cs typeface="Arial Nova Light" panose="020F0302020204030204" pitchFamily="34" charset="0"/>
              </a:rPr>
              <a:t>Skru av punktene i verktøylinjen om de ikke skal benyttes</a:t>
            </a:r>
          </a:p>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200" b="0" i="0">
              <a:solidFill>
                <a:schemeClr val="tx1"/>
              </a:solidFill>
              <a:latin typeface="Arial Nova Light" panose="020F0302020204030204" pitchFamily="34" charset="0"/>
              <a:cs typeface="Arial Nova Light" panose="020F0302020204030204" pitchFamily="34" charset="0"/>
            </a:endParaRPr>
          </a:p>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0" i="0">
                <a:solidFill>
                  <a:schemeClr val="tx1"/>
                </a:solidFill>
                <a:latin typeface="Arial Nova" panose="020B0504020202020204" pitchFamily="34" charset="0"/>
              </a:rPr>
              <a:t>Bilde</a:t>
            </a:r>
            <a:r>
              <a:rPr lang="nb-NO" sz="1200" b="0" i="0">
                <a:solidFill>
                  <a:schemeClr val="tx1"/>
                </a:solidFill>
                <a:latin typeface="Arial Nova Light" panose="020F0302020204030204" pitchFamily="34" charset="0"/>
                <a:cs typeface="Arial Nova Light" panose="020F0302020204030204" pitchFamily="34" charset="0"/>
              </a:rPr>
              <a:t> </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latin typeface="Arial Nova Light" panose="020F0302020204030204" pitchFamily="34" charset="0"/>
                <a:cs typeface="Arial Nova Light" panose="020F0302020204030204" pitchFamily="34" charset="0"/>
              </a:rPr>
              <a:t>Velg heldekkende bilde via «Sett inn» -&gt; «Bilde» </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b="0" i="0">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latin typeface="Arial Nova Light" panose="020F0302020204030204" pitchFamily="34" charset="0"/>
                <a:cs typeface="Arial Nova Light" panose="020F0302020204030204" pitchFamily="34" charset="0"/>
              </a:rPr>
              <a:t>Se at bildet er skarpt, unngå å trekke i rammene. Juster bildet med bildeverktøyet slik at det blir riktig</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b="0" i="0">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F0302020204030204" pitchFamily="34" charset="0"/>
                <a:cs typeface="Arial Nova Light" panose="020F0302020204030204" pitchFamily="34" charset="0"/>
              </a:rPr>
              <a:t>For å justere bildet trykk på «beskjær og fyll-knappen». Unngå å strekke bildet</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b="0" i="0">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latin typeface="Arial Nova Light" panose="020F0302020204030204" pitchFamily="34" charset="0"/>
                <a:cs typeface="Arial Nova Light" panose="020F0302020204030204" pitchFamily="34" charset="0"/>
              </a:rPr>
              <a:t>Bilderettigheter: Det er ikke lov til å kopiere/bruke bilder uten å ha klarert med fotograf/eier av bildet</a:t>
            </a:r>
          </a:p>
          <a:p>
            <a:pPr marL="171450" marR="0" lvl="0" indent="-171450" algn="l" defTabSz="914248"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sz="1200" b="0" i="0">
                <a:latin typeface="Arial Nova Light" panose="020F0302020204030204" pitchFamily="34" charset="0"/>
                <a:cs typeface="Arial Nova Light" panose="020F0302020204030204" pitchFamily="34" charset="0"/>
              </a:rPr>
              <a:t>Det skal ALLTID være «knute» over bildet i denne malen</a:t>
            </a:r>
          </a:p>
          <a:p>
            <a:pPr marL="0" marR="0" lvl="0" indent="0" algn="l" defTabSz="914248" rtl="0" eaLnBrk="1" fontAlgn="auto" latinLnBrk="0" hangingPunct="1">
              <a:lnSpc>
                <a:spcPct val="100000"/>
              </a:lnSpc>
              <a:spcBef>
                <a:spcPts val="1000"/>
              </a:spcBef>
              <a:spcAft>
                <a:spcPts val="0"/>
              </a:spcAft>
              <a:buClrTx/>
              <a:buSzTx/>
              <a:buFont typeface="Arial" panose="020B0604020202020204" pitchFamily="34" charset="0"/>
              <a:buNone/>
              <a:tabLst/>
              <a:defRPr/>
            </a:pPr>
            <a:endParaRPr lang="nb-NO" sz="1200" b="0" i="0">
              <a:latin typeface="Arial Nova Light" panose="020F0302020204030204" pitchFamily="34" charset="0"/>
              <a:cs typeface="Arial Nova Light" panose="020F0302020204030204" pitchFamily="34" charset="0"/>
            </a:endParaRPr>
          </a:p>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0" i="0">
                <a:solidFill>
                  <a:schemeClr val="tx1"/>
                </a:solidFill>
                <a:latin typeface="Arial Nova" panose="020B0504020202020204" pitchFamily="34" charset="0"/>
              </a:rPr>
              <a:t>Logo</a:t>
            </a:r>
            <a:r>
              <a:rPr lang="nb-NO" sz="1200" b="0" i="0">
                <a:solidFill>
                  <a:schemeClr val="tx1"/>
                </a:solidFill>
                <a:latin typeface="Arial Nova Light" panose="020F0302020204030204" pitchFamily="34" charset="0"/>
                <a:cs typeface="Arial Nova Light" panose="020F0302020204030204" pitchFamily="34" charset="0"/>
              </a:rPr>
              <a:t> </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latin typeface="Arial Nova Light" panose="020F0302020204030204" pitchFamily="34" charset="0"/>
                <a:cs typeface="Arial Nova Light" panose="020F0302020204030204" pitchFamily="34" charset="0"/>
              </a:rPr>
              <a:t>Bruk logovelgeren for å sette rett logo på bildet. Sort på lyst bilde og hvit for mørkt bilde</a:t>
            </a:r>
          </a:p>
          <a:p>
            <a:pPr marL="0" marR="0" lvl="0" indent="0" algn="l" defTabSz="914248" rtl="0" eaLnBrk="1" fontAlgn="auto" latinLnBrk="0" hangingPunct="1">
              <a:lnSpc>
                <a:spcPct val="100000"/>
              </a:lnSpc>
              <a:spcBef>
                <a:spcPts val="1000"/>
              </a:spcBef>
              <a:spcAft>
                <a:spcPts val="0"/>
              </a:spcAft>
              <a:buClrTx/>
              <a:buSzTx/>
              <a:buFont typeface="Arial" panose="020B0604020202020204" pitchFamily="34" charset="0"/>
              <a:buNone/>
              <a:tabLst/>
              <a:defRPr/>
            </a:pPr>
            <a:endParaRPr lang="nb-NO" sz="1200" b="0" i="0">
              <a:latin typeface="Arial Nova Light" panose="020F0302020204030204" pitchFamily="34" charset="0"/>
              <a:cs typeface="Arial Nova Light" panose="020F0302020204030204" pitchFamily="34" charset="0"/>
            </a:endParaRPr>
          </a:p>
          <a:p>
            <a:pPr marL="0" marR="0" lvl="0" indent="0" algn="l" defTabSz="914248" rtl="0" eaLnBrk="1" fontAlgn="auto" latinLnBrk="0" hangingPunct="1">
              <a:lnSpc>
                <a:spcPct val="100000"/>
              </a:lnSpc>
              <a:spcBef>
                <a:spcPts val="1000"/>
              </a:spcBef>
              <a:spcAft>
                <a:spcPts val="0"/>
              </a:spcAft>
              <a:buClrTx/>
              <a:buSzTx/>
              <a:buFont typeface="Arial" panose="020B0604020202020204" pitchFamily="34" charset="0"/>
              <a:buNone/>
              <a:tabLst/>
              <a:defRPr/>
            </a:pPr>
            <a:r>
              <a:rPr lang="nb-NO" sz="1200" b="0" i="0">
                <a:solidFill>
                  <a:schemeClr val="tx1"/>
                </a:solidFill>
                <a:latin typeface="Arial Nova Light" panose="020B0304020202020204" pitchFamily="34" charset="0"/>
              </a:rPr>
              <a:t>Se eventuelt etter alternativ mal</a:t>
            </a:r>
            <a:endParaRPr lang="nb-NO" sz="1200" b="0" i="0">
              <a:solidFill>
                <a:schemeClr val="tx1"/>
              </a:solidFill>
              <a:latin typeface="Arial Nova" panose="020B0504020202020204" pitchFamily="34" charset="0"/>
            </a:endParaRPr>
          </a:p>
          <a:p>
            <a:pPr marL="0" marR="0" lvl="0" indent="0" algn="l" defTabSz="914248" rtl="0" eaLnBrk="1" fontAlgn="auto" latinLnBrk="0" hangingPunct="1">
              <a:lnSpc>
                <a:spcPct val="108000"/>
              </a:lnSpc>
              <a:spcBef>
                <a:spcPts val="1000"/>
              </a:spcBef>
              <a:spcAft>
                <a:spcPts val="0"/>
              </a:spcAft>
              <a:buClrTx/>
              <a:buSzTx/>
              <a:buFont typeface="Arial" panose="020B0604020202020204" pitchFamily="34" charset="0"/>
              <a:buNone/>
              <a:tabLst/>
              <a:defRPr/>
            </a:pPr>
            <a:endParaRPr lang="nb-NO" sz="1200" b="0" i="0">
              <a:solidFill>
                <a:schemeClr val="tx1"/>
              </a:solidFill>
              <a:latin typeface="Arial Nova Light" panose="020F0302020204030204" pitchFamily="34" charset="0"/>
              <a:cs typeface="Arial Nova Light" panose="020F0302020204030204" pitchFamily="34" charset="0"/>
            </a:endParaRPr>
          </a:p>
        </p:txBody>
      </p:sp>
      <p:sp>
        <p:nvSpPr>
          <p:cNvPr id="4" name="Plassholder for tekst 4">
            <a:extLst>
              <a:ext uri="{FF2B5EF4-FFF2-40B4-BE49-F238E27FC236}">
                <a16:creationId xmlns:a16="http://schemas.microsoft.com/office/drawing/2014/main" id="{81BD24EC-CA2D-BE24-35BB-8ACD1C695A01}"/>
              </a:ext>
            </a:extLst>
          </p:cNvPr>
          <p:cNvSpPr>
            <a:spLocks noGrp="1"/>
          </p:cNvSpPr>
          <p:nvPr>
            <p:ph type="body" sz="quarter" idx="50" hasCustomPrompt="1"/>
          </p:nvPr>
        </p:nvSpPr>
        <p:spPr>
          <a:xfrm>
            <a:off x="667690" y="302774"/>
            <a:ext cx="5486421" cy="207749"/>
          </a:xfrm>
          <a:prstGeom prst="rect">
            <a:avLst/>
          </a:prstGeom>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1200" b="0" i="0" u="none" cap="none">
                <a:solidFill>
                  <a:schemeClr val="accent2"/>
                </a:solidFill>
                <a:latin typeface="+mn-lt"/>
              </a:defRPr>
            </a:lvl1pPr>
          </a:lstStyle>
          <a:p>
            <a:pPr lvl="0"/>
            <a:r>
              <a:rPr lang="nb-NO"/>
              <a:t>Emne</a:t>
            </a:r>
          </a:p>
        </p:txBody>
      </p:sp>
    </p:spTree>
    <p:extLst>
      <p:ext uri="{BB962C8B-B14F-4D97-AF65-F5344CB8AC3E}">
        <p14:creationId xmlns:p14="http://schemas.microsoft.com/office/powerpoint/2010/main" val="41096648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Egendefinert oppsett">
    <p:spTree>
      <p:nvGrpSpPr>
        <p:cNvPr id="1" name=""/>
        <p:cNvGrpSpPr/>
        <p:nvPr/>
      </p:nvGrpSpPr>
      <p:grpSpPr>
        <a:xfrm>
          <a:off x="0" y="0"/>
          <a:ext cx="0" cy="0"/>
          <a:chOff x="0" y="0"/>
          <a:chExt cx="0" cy="0"/>
        </a:xfrm>
      </p:grpSpPr>
      <p:sp>
        <p:nvSpPr>
          <p:cNvPr id="3" name="Plassholder for dato 2">
            <a:extLst>
              <a:ext uri="{FF2B5EF4-FFF2-40B4-BE49-F238E27FC236}">
                <a16:creationId xmlns:a16="http://schemas.microsoft.com/office/drawing/2014/main" id="{FA746F4D-8D62-5BCA-581F-33FF738D9206}"/>
              </a:ext>
            </a:extLst>
          </p:cNvPr>
          <p:cNvSpPr>
            <a:spLocks noGrp="1"/>
          </p:cNvSpPr>
          <p:nvPr>
            <p:ph type="dt" sz="half" idx="10"/>
          </p:nvPr>
        </p:nvSpPr>
        <p:spPr/>
        <p:txBody>
          <a:bodyPr/>
          <a:lstStyle/>
          <a:p>
            <a:fld id="{1C33152A-5D8A-FC43-8606-CEC3DFA772E5}" type="datetime1">
              <a:rPr lang="nb-NO" smtClean="0"/>
              <a:t>18.10.2023</a:t>
            </a:fld>
            <a:endParaRPr lang="nb-NO"/>
          </a:p>
        </p:txBody>
      </p:sp>
      <p:sp>
        <p:nvSpPr>
          <p:cNvPr id="4" name="Tittel 1">
            <a:extLst>
              <a:ext uri="{FF2B5EF4-FFF2-40B4-BE49-F238E27FC236}">
                <a16:creationId xmlns:a16="http://schemas.microsoft.com/office/drawing/2014/main" id="{BB524168-8BAC-2597-4E4C-AC11084AACFD}"/>
              </a:ext>
            </a:extLst>
          </p:cNvPr>
          <p:cNvSpPr>
            <a:spLocks noGrp="1"/>
          </p:cNvSpPr>
          <p:nvPr>
            <p:ph type="title" hasCustomPrompt="1"/>
          </p:nvPr>
        </p:nvSpPr>
        <p:spPr>
          <a:xfrm>
            <a:off x="664980" y="845605"/>
            <a:ext cx="8664908" cy="438581"/>
          </a:xfrm>
        </p:spPr>
        <p:txBody>
          <a:bodyPr wrap="square" lIns="0" tIns="0" rIns="0" bIns="0" anchor="t">
            <a:noAutofit/>
          </a:bodyPr>
          <a:lstStyle>
            <a:lvl1pPr>
              <a:lnSpc>
                <a:spcPct val="100000"/>
              </a:lnSpc>
              <a:defRPr sz="2800">
                <a:solidFill>
                  <a:schemeClr val="accent1"/>
                </a:solidFill>
              </a:defRPr>
            </a:lvl1pPr>
          </a:lstStyle>
          <a:p>
            <a:r>
              <a:rPr lang="nb-NO"/>
              <a:t>Klikk for å redigere tittel, 2 linjer</a:t>
            </a:r>
          </a:p>
        </p:txBody>
      </p:sp>
      <p:sp>
        <p:nvSpPr>
          <p:cNvPr id="8" name="Rektangel 7">
            <a:extLst>
              <a:ext uri="{FF2B5EF4-FFF2-40B4-BE49-F238E27FC236}">
                <a16:creationId xmlns:a16="http://schemas.microsoft.com/office/drawing/2014/main" id="{4C52FA3F-3CFE-6566-BA42-B37ED6631033}"/>
              </a:ext>
            </a:extLst>
          </p:cNvPr>
          <p:cNvSpPr/>
          <p:nvPr userDrawn="1"/>
        </p:nvSpPr>
        <p:spPr>
          <a:xfrm>
            <a:off x="12412033" y="21773"/>
            <a:ext cx="4243110" cy="3246723"/>
          </a:xfrm>
          <a:prstGeom prst="rect">
            <a:avLst/>
          </a:prstGeom>
        </p:spPr>
        <p:txBody>
          <a:bodyPr wrap="square" anchor="t">
            <a:spAutoFit/>
          </a:bodyPr>
          <a:lstStyle/>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0" i="0">
                <a:solidFill>
                  <a:schemeClr val="tx1"/>
                </a:solidFill>
                <a:latin typeface="Arial Nova" panose="020B0504020202020204" pitchFamily="34" charset="0"/>
              </a:rPr>
              <a:t>Tittel, 3 tekstbokser</a:t>
            </a:r>
            <a:endParaRPr lang="nb-NO" sz="1200" b="0" i="0">
              <a:solidFill>
                <a:schemeClr val="tx1"/>
              </a:solidFill>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F0302020204030204" pitchFamily="34" charset="0"/>
                <a:cs typeface="Arial Nova Light" panose="020F0302020204030204" pitchFamily="34" charset="0"/>
              </a:rPr>
              <a:t>Bruk kort og presis tittel. En tittel skal ikke overstige to linjer</a:t>
            </a:r>
          </a:p>
          <a:p>
            <a:pPr marL="171450" indent="-171450">
              <a:lnSpc>
                <a:spcPct val="100000"/>
              </a:lnSpc>
              <a:buFont typeface="Arial" panose="020B0604020202020204" pitchFamily="34" charset="0"/>
              <a:buChar char="•"/>
            </a:pPr>
            <a:endParaRPr lang="nb-NO" sz="1200" b="0" i="0">
              <a:solidFill>
                <a:schemeClr val="tx1"/>
              </a:solidFill>
              <a:latin typeface="Arial Nova Light" panose="020F0302020204030204" pitchFamily="34" charset="0"/>
              <a:cs typeface="Arial Nova Light" panose="020F0302020204030204" pitchFamily="34" charset="0"/>
            </a:endParaRPr>
          </a:p>
          <a:p>
            <a:pPr marL="171450" indent="-171450">
              <a:lnSpc>
                <a:spcPct val="100000"/>
              </a:lnSpc>
              <a:buFont typeface="Arial" panose="020B0604020202020204" pitchFamily="34" charset="0"/>
              <a:buChar char="•"/>
            </a:pPr>
            <a:r>
              <a:rPr lang="nb-NO" sz="1200" b="0" i="0">
                <a:solidFill>
                  <a:schemeClr val="tx1"/>
                </a:solidFill>
                <a:latin typeface="Arial Nova Light" panose="020F0302020204030204" pitchFamily="34" charset="0"/>
                <a:cs typeface="Arial Nova Light" panose="020F0302020204030204" pitchFamily="34" charset="0"/>
              </a:rPr>
              <a:t>Tekstfargen i Abelias presentasjoner er grønn, sort og hvit – følg malen</a:t>
            </a:r>
          </a:p>
          <a:p>
            <a:pPr marL="171450" indent="-171450">
              <a:lnSpc>
                <a:spcPct val="100000"/>
              </a:lnSpc>
              <a:buFont typeface="Arial" panose="020B0604020202020204" pitchFamily="34" charset="0"/>
              <a:buChar char="•"/>
            </a:pPr>
            <a:endParaRPr lang="nb-NO" sz="1200" b="0" i="0">
              <a:solidFill>
                <a:schemeClr val="tx1"/>
              </a:solidFill>
              <a:latin typeface="Arial Nova Light" panose="020F0302020204030204" pitchFamily="34" charset="0"/>
              <a:cs typeface="Arial Nova Light" panose="020F0302020204030204" pitchFamily="34" charset="0"/>
            </a:endParaRPr>
          </a:p>
          <a:p>
            <a:pPr marL="171450" indent="-171450">
              <a:lnSpc>
                <a:spcPct val="100000"/>
              </a:lnSpc>
              <a:buFont typeface="Arial" panose="020B0604020202020204" pitchFamily="34" charset="0"/>
              <a:buChar char="•"/>
            </a:pPr>
            <a:r>
              <a:rPr lang="nb-NO" sz="1200" b="0" i="0">
                <a:solidFill>
                  <a:schemeClr val="tx1"/>
                </a:solidFill>
                <a:latin typeface="Arial Nova Light" panose="020F0302020204030204" pitchFamily="34" charset="0"/>
                <a:cs typeface="Arial Nova Light" panose="020F0302020204030204" pitchFamily="34" charset="0"/>
              </a:rPr>
              <a:t>Fyll inn tall i sirklene. Klikk bort sirklene om disse ikke skal brukes </a:t>
            </a:r>
          </a:p>
          <a:p>
            <a:pPr marL="171450" indent="-171450">
              <a:lnSpc>
                <a:spcPct val="100000"/>
              </a:lnSpc>
              <a:buFont typeface="Arial" panose="020B0604020202020204" pitchFamily="34" charset="0"/>
              <a:buChar char="•"/>
            </a:pPr>
            <a:endParaRPr lang="nb-NO" sz="1200" b="0" i="0">
              <a:solidFill>
                <a:schemeClr val="tx1"/>
              </a:solidFill>
              <a:latin typeface="Arial Nova Light" panose="020F0302020204030204" pitchFamily="34" charset="0"/>
              <a:cs typeface="Arial Nova Light" panose="020F0302020204030204" pitchFamily="34" charset="0"/>
            </a:endParaRPr>
          </a:p>
          <a:p>
            <a:pPr marL="171450" indent="-171450">
              <a:lnSpc>
                <a:spcPct val="100000"/>
              </a:lnSpc>
              <a:buFont typeface="Arial" panose="020B0604020202020204" pitchFamily="34" charset="0"/>
              <a:buChar char="•"/>
            </a:pPr>
            <a:r>
              <a:rPr lang="nb-NO" sz="1200" b="0" i="0">
                <a:solidFill>
                  <a:schemeClr val="tx1"/>
                </a:solidFill>
                <a:latin typeface="Arial Nova Light" panose="020F0302020204030204" pitchFamily="34" charset="0"/>
                <a:cs typeface="Arial Nova Light" panose="020F0302020204030204" pitchFamily="34" charset="0"/>
              </a:rPr>
              <a:t>Sekundærfarger skal kun benyttes i figurer og ikoner. Fargene finner du som egendefinerte farger i figurfyll eller figuromriss</a:t>
            </a:r>
          </a:p>
          <a:p>
            <a:pPr marL="0" marR="0" lvl="0" indent="0" algn="l" defTabSz="914248" rtl="0" eaLnBrk="1" fontAlgn="auto" latinLnBrk="0" hangingPunct="1">
              <a:lnSpc>
                <a:spcPct val="100000"/>
              </a:lnSpc>
              <a:spcBef>
                <a:spcPts val="1000"/>
              </a:spcBef>
              <a:spcAft>
                <a:spcPts val="0"/>
              </a:spcAft>
              <a:buClrTx/>
              <a:buSzTx/>
              <a:buFont typeface="Arial" panose="020B0604020202020204" pitchFamily="34" charset="0"/>
              <a:buNone/>
              <a:tabLst/>
              <a:defRPr/>
            </a:pPr>
            <a:endParaRPr lang="nb-NO" sz="1200" b="0" i="0">
              <a:latin typeface="Arial Nova Light" panose="020F0302020204030204" pitchFamily="34" charset="0"/>
              <a:cs typeface="Arial Nova Light" panose="020F0302020204030204" pitchFamily="34" charset="0"/>
            </a:endParaRPr>
          </a:p>
          <a:p>
            <a:pPr marL="0" marR="0" lvl="0" indent="0" algn="l" defTabSz="914248" rtl="0" eaLnBrk="1" fontAlgn="auto" latinLnBrk="0" hangingPunct="1">
              <a:lnSpc>
                <a:spcPct val="100000"/>
              </a:lnSpc>
              <a:spcBef>
                <a:spcPts val="1000"/>
              </a:spcBef>
              <a:spcAft>
                <a:spcPts val="0"/>
              </a:spcAft>
              <a:buClrTx/>
              <a:buSzTx/>
              <a:buFont typeface="Arial" panose="020B0604020202020204" pitchFamily="34" charset="0"/>
              <a:buNone/>
              <a:tabLst/>
              <a:defRPr/>
            </a:pPr>
            <a:r>
              <a:rPr lang="nb-NO" sz="1200" b="0" i="0">
                <a:solidFill>
                  <a:schemeClr val="tx1"/>
                </a:solidFill>
                <a:latin typeface="Arial Nova Light" panose="020B0304020202020204" pitchFamily="34" charset="0"/>
              </a:rPr>
              <a:t>Se eventuelt etter alternativ mal</a:t>
            </a:r>
            <a:endParaRPr lang="nb-NO" sz="1200" b="0" i="0">
              <a:solidFill>
                <a:schemeClr val="tx1"/>
              </a:solidFill>
              <a:latin typeface="Arial Nova" panose="020B0504020202020204" pitchFamily="34" charset="0"/>
            </a:endParaRPr>
          </a:p>
          <a:p>
            <a:pPr marL="0" marR="0" lvl="0" indent="0" algn="l" defTabSz="914248" rtl="0" eaLnBrk="1" fontAlgn="auto" latinLnBrk="0" hangingPunct="1">
              <a:lnSpc>
                <a:spcPct val="108000"/>
              </a:lnSpc>
              <a:spcBef>
                <a:spcPts val="1000"/>
              </a:spcBef>
              <a:spcAft>
                <a:spcPts val="0"/>
              </a:spcAft>
              <a:buClrTx/>
              <a:buSzTx/>
              <a:buFont typeface="Arial" panose="020B0604020202020204" pitchFamily="34" charset="0"/>
              <a:buNone/>
              <a:tabLst/>
              <a:defRPr/>
            </a:pPr>
            <a:endParaRPr lang="nb-NO" sz="1200" b="0" i="0">
              <a:solidFill>
                <a:schemeClr val="tx1"/>
              </a:solidFill>
              <a:latin typeface="Arial Nova Light" panose="020F0302020204030204" pitchFamily="34" charset="0"/>
              <a:cs typeface="Arial Nova Light" panose="020F0302020204030204" pitchFamily="34" charset="0"/>
            </a:endParaRPr>
          </a:p>
        </p:txBody>
      </p:sp>
      <p:sp>
        <p:nvSpPr>
          <p:cNvPr id="10" name="Plassholder for tekst 2">
            <a:extLst>
              <a:ext uri="{FF2B5EF4-FFF2-40B4-BE49-F238E27FC236}">
                <a16:creationId xmlns:a16="http://schemas.microsoft.com/office/drawing/2014/main" id="{C7AB0991-5F6B-FC0E-FFA9-783F89AC5EB8}"/>
              </a:ext>
            </a:extLst>
          </p:cNvPr>
          <p:cNvSpPr>
            <a:spLocks noGrp="1"/>
          </p:cNvSpPr>
          <p:nvPr>
            <p:ph type="body" sz="quarter" idx="18" hasCustomPrompt="1"/>
          </p:nvPr>
        </p:nvSpPr>
        <p:spPr>
          <a:xfrm>
            <a:off x="672188" y="1895790"/>
            <a:ext cx="3397812" cy="4481246"/>
          </a:xfrm>
          <a:prstGeom prst="rect">
            <a:avLst/>
          </a:prstGeom>
        </p:spPr>
        <p:txBody>
          <a:bodyPr lIns="0" tIns="0" rIns="0" bIns="0"/>
          <a:lstStyle>
            <a:lvl1pPr marL="0" indent="0" algn="just">
              <a:lnSpc>
                <a:spcPct val="100000"/>
              </a:lnSpc>
              <a:spcBef>
                <a:spcPts val="1350"/>
              </a:spcBef>
              <a:spcAft>
                <a:spcPts val="0"/>
              </a:spcAft>
              <a:buClrTx/>
              <a:buFont typeface="Arial" panose="020B0604020202020204" pitchFamily="34" charset="0"/>
              <a:buNone/>
              <a:defRPr sz="1400" b="0" i="0" u="none" cap="none">
                <a:solidFill>
                  <a:schemeClr val="tx1"/>
                </a:solidFill>
                <a:latin typeface="+mn-lt"/>
              </a:defRPr>
            </a:lvl1pPr>
            <a:lvl2pPr marL="685685" indent="-228562" algn="l">
              <a:lnSpc>
                <a:spcPct val="100000"/>
              </a:lnSpc>
              <a:spcBef>
                <a:spcPts val="500"/>
              </a:spcBef>
              <a:spcAft>
                <a:spcPts val="0"/>
              </a:spcAft>
              <a:buClrTx/>
              <a:buFont typeface="Arial" panose="020B0604020202020204" pitchFamily="34" charset="0"/>
              <a:buChar char="-"/>
              <a:defRPr sz="1800" b="0" i="0" u="none" cap="none">
                <a:solidFill>
                  <a:schemeClr val="tx1"/>
                </a:solidFill>
                <a:latin typeface="+mn-lt"/>
              </a:defRPr>
            </a:lvl2pPr>
            <a:lvl3pPr marL="1142809" indent="-228562" algn="l">
              <a:lnSpc>
                <a:spcPct val="100000"/>
              </a:lnSpc>
              <a:spcBef>
                <a:spcPts val="500"/>
              </a:spcBef>
              <a:spcAft>
                <a:spcPts val="0"/>
              </a:spcAft>
              <a:buClrTx/>
              <a:buFont typeface="Arial" panose="020B0604020202020204" pitchFamily="34" charset="0"/>
              <a:buChar char="•"/>
              <a:defRPr sz="1600" b="0" i="0" u="none" cap="none">
                <a:solidFill>
                  <a:schemeClr val="tx1"/>
                </a:solidFill>
                <a:latin typeface="+mn-lt"/>
              </a:defRPr>
            </a:lvl3pPr>
            <a:lvl4pPr marL="1599933" indent="-228562" algn="l">
              <a:lnSpc>
                <a:spcPct val="100000"/>
              </a:lnSpc>
              <a:spcBef>
                <a:spcPts val="500"/>
              </a:spcBef>
              <a:spcAft>
                <a:spcPts val="0"/>
              </a:spcAft>
              <a:buClrTx/>
              <a:buFont typeface="Arial" panose="020B0604020202020204" pitchFamily="34" charset="0"/>
              <a:buChar char="•"/>
              <a:defRPr sz="1400" b="0" i="0" u="none" cap="none">
                <a:solidFill>
                  <a:schemeClr val="tx1"/>
                </a:solidFill>
                <a:latin typeface="+mn-lt"/>
              </a:defRPr>
            </a:lvl4pPr>
            <a:lvl5pPr marL="2057057" indent="-228562" algn="l">
              <a:lnSpc>
                <a:spcPct val="100000"/>
              </a:lnSpc>
              <a:spcBef>
                <a:spcPts val="500"/>
              </a:spcBef>
              <a:spcAft>
                <a:spcPts val="0"/>
              </a:spcAft>
              <a:buClrTx/>
              <a:buFont typeface="Arial" panose="020B0604020202020204" pitchFamily="34" charset="0"/>
              <a:buChar char="•"/>
              <a:defRPr sz="1200" b="0" i="0" u="none" cap="none">
                <a:solidFill>
                  <a:schemeClr val="tx1"/>
                </a:solidFill>
                <a:latin typeface="+mn-lt"/>
              </a:defRPr>
            </a:lvl5pPr>
          </a:lstStyle>
          <a:p>
            <a:pPr lvl="0"/>
            <a:r>
              <a:rPr lang="nb-NO"/>
              <a:t>Klikk for å skrive tekst i malen</a:t>
            </a:r>
          </a:p>
        </p:txBody>
      </p:sp>
      <p:sp>
        <p:nvSpPr>
          <p:cNvPr id="2" name="Plassholder for tekst 2">
            <a:extLst>
              <a:ext uri="{FF2B5EF4-FFF2-40B4-BE49-F238E27FC236}">
                <a16:creationId xmlns:a16="http://schemas.microsoft.com/office/drawing/2014/main" id="{B5B0D87B-F894-1E81-FB1D-6DC07B4E8361}"/>
              </a:ext>
            </a:extLst>
          </p:cNvPr>
          <p:cNvSpPr>
            <a:spLocks noGrp="1"/>
          </p:cNvSpPr>
          <p:nvPr>
            <p:ph type="body" sz="quarter" idx="19" hasCustomPrompt="1"/>
          </p:nvPr>
        </p:nvSpPr>
        <p:spPr>
          <a:xfrm>
            <a:off x="4493475" y="1895790"/>
            <a:ext cx="3397812" cy="4481246"/>
          </a:xfrm>
          <a:prstGeom prst="rect">
            <a:avLst/>
          </a:prstGeom>
        </p:spPr>
        <p:txBody>
          <a:bodyPr lIns="0" tIns="0" rIns="0" bIns="0"/>
          <a:lstStyle>
            <a:lvl1pPr marL="0" indent="0" algn="just">
              <a:lnSpc>
                <a:spcPct val="100000"/>
              </a:lnSpc>
              <a:spcBef>
                <a:spcPts val="1350"/>
              </a:spcBef>
              <a:spcAft>
                <a:spcPts val="0"/>
              </a:spcAft>
              <a:buClrTx/>
              <a:buFont typeface="Arial" panose="020B0604020202020204" pitchFamily="34" charset="0"/>
              <a:buNone/>
              <a:defRPr sz="1400" b="0" i="0" u="none" cap="none">
                <a:solidFill>
                  <a:schemeClr val="tx1"/>
                </a:solidFill>
                <a:latin typeface="+mn-lt"/>
              </a:defRPr>
            </a:lvl1pPr>
            <a:lvl2pPr marL="685685" indent="-228562" algn="l">
              <a:lnSpc>
                <a:spcPct val="100000"/>
              </a:lnSpc>
              <a:spcBef>
                <a:spcPts val="500"/>
              </a:spcBef>
              <a:spcAft>
                <a:spcPts val="0"/>
              </a:spcAft>
              <a:buClrTx/>
              <a:buFont typeface="Arial" panose="020B0604020202020204" pitchFamily="34" charset="0"/>
              <a:buChar char="-"/>
              <a:defRPr sz="1800" b="0" i="0" u="none" cap="none">
                <a:solidFill>
                  <a:schemeClr val="tx1"/>
                </a:solidFill>
                <a:latin typeface="+mn-lt"/>
              </a:defRPr>
            </a:lvl2pPr>
            <a:lvl3pPr marL="1142809" indent="-228562" algn="l">
              <a:lnSpc>
                <a:spcPct val="100000"/>
              </a:lnSpc>
              <a:spcBef>
                <a:spcPts val="500"/>
              </a:spcBef>
              <a:spcAft>
                <a:spcPts val="0"/>
              </a:spcAft>
              <a:buClrTx/>
              <a:buFont typeface="Arial" panose="020B0604020202020204" pitchFamily="34" charset="0"/>
              <a:buChar char="•"/>
              <a:defRPr sz="1600" b="0" i="0" u="none" cap="none">
                <a:solidFill>
                  <a:schemeClr val="tx1"/>
                </a:solidFill>
                <a:latin typeface="+mn-lt"/>
              </a:defRPr>
            </a:lvl3pPr>
            <a:lvl4pPr marL="1599933" indent="-228562" algn="l">
              <a:lnSpc>
                <a:spcPct val="100000"/>
              </a:lnSpc>
              <a:spcBef>
                <a:spcPts val="500"/>
              </a:spcBef>
              <a:spcAft>
                <a:spcPts val="0"/>
              </a:spcAft>
              <a:buClrTx/>
              <a:buFont typeface="Arial" panose="020B0604020202020204" pitchFamily="34" charset="0"/>
              <a:buChar char="•"/>
              <a:defRPr sz="1400" b="0" i="0" u="none" cap="none">
                <a:solidFill>
                  <a:schemeClr val="tx1"/>
                </a:solidFill>
                <a:latin typeface="+mn-lt"/>
              </a:defRPr>
            </a:lvl4pPr>
            <a:lvl5pPr marL="2057057" indent="-228562" algn="l">
              <a:lnSpc>
                <a:spcPct val="100000"/>
              </a:lnSpc>
              <a:spcBef>
                <a:spcPts val="500"/>
              </a:spcBef>
              <a:spcAft>
                <a:spcPts val="0"/>
              </a:spcAft>
              <a:buClrTx/>
              <a:buFont typeface="Arial" panose="020B0604020202020204" pitchFamily="34" charset="0"/>
              <a:buChar char="•"/>
              <a:defRPr sz="1200" b="0" i="0" u="none" cap="none">
                <a:solidFill>
                  <a:schemeClr val="tx1"/>
                </a:solidFill>
                <a:latin typeface="+mn-lt"/>
              </a:defRPr>
            </a:lvl5pPr>
          </a:lstStyle>
          <a:p>
            <a:pPr lvl="0"/>
            <a:r>
              <a:rPr lang="nb-NO"/>
              <a:t>Klikk for å skrive tekst i malen</a:t>
            </a:r>
          </a:p>
        </p:txBody>
      </p:sp>
      <p:sp>
        <p:nvSpPr>
          <p:cNvPr id="6" name="Plassholder for tekst 2">
            <a:extLst>
              <a:ext uri="{FF2B5EF4-FFF2-40B4-BE49-F238E27FC236}">
                <a16:creationId xmlns:a16="http://schemas.microsoft.com/office/drawing/2014/main" id="{CED916B1-7E3E-E70E-4FD0-05C3D5ACA466}"/>
              </a:ext>
            </a:extLst>
          </p:cNvPr>
          <p:cNvSpPr>
            <a:spLocks noGrp="1"/>
          </p:cNvSpPr>
          <p:nvPr>
            <p:ph type="body" sz="quarter" idx="20" hasCustomPrompt="1"/>
          </p:nvPr>
        </p:nvSpPr>
        <p:spPr>
          <a:xfrm>
            <a:off x="8314763" y="1895790"/>
            <a:ext cx="3397812" cy="4481246"/>
          </a:xfrm>
          <a:prstGeom prst="rect">
            <a:avLst/>
          </a:prstGeom>
        </p:spPr>
        <p:txBody>
          <a:bodyPr lIns="0" tIns="0" rIns="0" bIns="0"/>
          <a:lstStyle>
            <a:lvl1pPr marL="0" indent="0" algn="just">
              <a:lnSpc>
                <a:spcPct val="100000"/>
              </a:lnSpc>
              <a:spcBef>
                <a:spcPts val="1350"/>
              </a:spcBef>
              <a:spcAft>
                <a:spcPts val="0"/>
              </a:spcAft>
              <a:buClrTx/>
              <a:buFont typeface="Arial" panose="020B0604020202020204" pitchFamily="34" charset="0"/>
              <a:buNone/>
              <a:defRPr sz="1400" b="0" i="0" u="none" cap="none">
                <a:solidFill>
                  <a:schemeClr val="tx1"/>
                </a:solidFill>
                <a:latin typeface="+mn-lt"/>
              </a:defRPr>
            </a:lvl1pPr>
            <a:lvl2pPr marL="685685" indent="-228562" algn="l">
              <a:lnSpc>
                <a:spcPct val="100000"/>
              </a:lnSpc>
              <a:spcBef>
                <a:spcPts val="500"/>
              </a:spcBef>
              <a:spcAft>
                <a:spcPts val="0"/>
              </a:spcAft>
              <a:buClrTx/>
              <a:buFont typeface="Arial" panose="020B0604020202020204" pitchFamily="34" charset="0"/>
              <a:buChar char="-"/>
              <a:defRPr sz="1800" b="0" i="0" u="none" cap="none">
                <a:solidFill>
                  <a:schemeClr val="tx1"/>
                </a:solidFill>
                <a:latin typeface="+mn-lt"/>
              </a:defRPr>
            </a:lvl2pPr>
            <a:lvl3pPr marL="1142809" indent="-228562" algn="l">
              <a:lnSpc>
                <a:spcPct val="100000"/>
              </a:lnSpc>
              <a:spcBef>
                <a:spcPts val="500"/>
              </a:spcBef>
              <a:spcAft>
                <a:spcPts val="0"/>
              </a:spcAft>
              <a:buClrTx/>
              <a:buFont typeface="Arial" panose="020B0604020202020204" pitchFamily="34" charset="0"/>
              <a:buChar char="•"/>
              <a:defRPr sz="1600" b="0" i="0" u="none" cap="none">
                <a:solidFill>
                  <a:schemeClr val="tx1"/>
                </a:solidFill>
                <a:latin typeface="+mn-lt"/>
              </a:defRPr>
            </a:lvl3pPr>
            <a:lvl4pPr marL="1599933" indent="-228562" algn="l">
              <a:lnSpc>
                <a:spcPct val="100000"/>
              </a:lnSpc>
              <a:spcBef>
                <a:spcPts val="500"/>
              </a:spcBef>
              <a:spcAft>
                <a:spcPts val="0"/>
              </a:spcAft>
              <a:buClrTx/>
              <a:buFont typeface="Arial" panose="020B0604020202020204" pitchFamily="34" charset="0"/>
              <a:buChar char="•"/>
              <a:defRPr sz="1400" b="0" i="0" u="none" cap="none">
                <a:solidFill>
                  <a:schemeClr val="tx1"/>
                </a:solidFill>
                <a:latin typeface="+mn-lt"/>
              </a:defRPr>
            </a:lvl4pPr>
            <a:lvl5pPr marL="2057057" indent="-228562" algn="l">
              <a:lnSpc>
                <a:spcPct val="100000"/>
              </a:lnSpc>
              <a:spcBef>
                <a:spcPts val="500"/>
              </a:spcBef>
              <a:spcAft>
                <a:spcPts val="0"/>
              </a:spcAft>
              <a:buClrTx/>
              <a:buFont typeface="Arial" panose="020B0604020202020204" pitchFamily="34" charset="0"/>
              <a:buChar char="•"/>
              <a:defRPr sz="1200" b="0" i="0" u="none" cap="none">
                <a:solidFill>
                  <a:schemeClr val="tx1"/>
                </a:solidFill>
                <a:latin typeface="+mn-lt"/>
              </a:defRPr>
            </a:lvl5pPr>
          </a:lstStyle>
          <a:p>
            <a:pPr lvl="0"/>
            <a:r>
              <a:rPr lang="nb-NO"/>
              <a:t>Klikk for å skrive tekst i malen</a:t>
            </a:r>
          </a:p>
        </p:txBody>
      </p:sp>
      <p:sp>
        <p:nvSpPr>
          <p:cNvPr id="7" name="Plassholder for tekst 4">
            <a:extLst>
              <a:ext uri="{FF2B5EF4-FFF2-40B4-BE49-F238E27FC236}">
                <a16:creationId xmlns:a16="http://schemas.microsoft.com/office/drawing/2014/main" id="{EBA2E079-C830-60DD-1307-648AF6D7660F}"/>
              </a:ext>
            </a:extLst>
          </p:cNvPr>
          <p:cNvSpPr>
            <a:spLocks noGrp="1"/>
          </p:cNvSpPr>
          <p:nvPr>
            <p:ph type="body" sz="quarter" idx="39" hasCustomPrompt="1"/>
          </p:nvPr>
        </p:nvSpPr>
        <p:spPr>
          <a:xfrm>
            <a:off x="667690" y="302774"/>
            <a:ext cx="5486421" cy="207749"/>
          </a:xfrm>
          <a:prstGeom prst="rect">
            <a:avLst/>
          </a:prstGeom>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1200" b="0" i="0" u="none" cap="none">
                <a:solidFill>
                  <a:schemeClr val="accent2"/>
                </a:solidFill>
                <a:latin typeface="+mn-lt"/>
              </a:defRPr>
            </a:lvl1pPr>
          </a:lstStyle>
          <a:p>
            <a:pPr lvl="0"/>
            <a:r>
              <a:rPr lang="nb-NO"/>
              <a:t>Emne</a:t>
            </a:r>
          </a:p>
        </p:txBody>
      </p:sp>
    </p:spTree>
    <p:extLst>
      <p:ext uri="{BB962C8B-B14F-4D97-AF65-F5344CB8AC3E}">
        <p14:creationId xmlns:p14="http://schemas.microsoft.com/office/powerpoint/2010/main" val="41906898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r den som skriver mye (negativ) Lyseblå">
    <p:spTree>
      <p:nvGrpSpPr>
        <p:cNvPr id="1" name=""/>
        <p:cNvGrpSpPr/>
        <p:nvPr/>
      </p:nvGrpSpPr>
      <p:grpSpPr>
        <a:xfrm>
          <a:off x="0" y="0"/>
          <a:ext cx="0" cy="0"/>
          <a:chOff x="0" y="0"/>
          <a:chExt cx="0" cy="0"/>
        </a:xfrm>
      </p:grpSpPr>
      <p:sp>
        <p:nvSpPr>
          <p:cNvPr id="13" name="Plassholder for bilde 2">
            <a:extLst>
              <a:ext uri="{FF2B5EF4-FFF2-40B4-BE49-F238E27FC236}">
                <a16:creationId xmlns:a16="http://schemas.microsoft.com/office/drawing/2014/main" id="{D01C26C7-B78D-DF4E-B940-FE5E9FB2C47A}"/>
              </a:ext>
            </a:extLst>
          </p:cNvPr>
          <p:cNvSpPr>
            <a:spLocks noGrp="1"/>
          </p:cNvSpPr>
          <p:nvPr>
            <p:ph type="pic" sz="quarter" idx="15" hasCustomPrompt="1"/>
          </p:nvPr>
        </p:nvSpPr>
        <p:spPr>
          <a:xfrm>
            <a:off x="7751763" y="2"/>
            <a:ext cx="4440237" cy="6857999"/>
          </a:xfrm>
          <a:solidFill>
            <a:schemeClr val="bg1"/>
          </a:solidFill>
        </p:spPr>
        <p:txBody>
          <a:bodyPr>
            <a:normAutofit/>
          </a:bodyPr>
          <a:lstStyle>
            <a:lvl1pPr marL="0" marR="0" indent="0" algn="l" defTabSz="914248" rtl="0" eaLnBrk="1" fontAlgn="auto" latinLnBrk="0" hangingPunct="1">
              <a:lnSpc>
                <a:spcPct val="108000"/>
              </a:lnSpc>
              <a:spcBef>
                <a:spcPts val="1000"/>
              </a:spcBef>
              <a:spcAft>
                <a:spcPts val="0"/>
              </a:spcAft>
              <a:buClrTx/>
              <a:buSzTx/>
              <a:buFont typeface="Arial" panose="020B0604020202020204" pitchFamily="34" charset="0"/>
              <a:buNone/>
              <a:tabLst/>
              <a:defRPr sz="1350" b="0" i="0">
                <a:solidFill>
                  <a:schemeClr val="tx1">
                    <a:lumMod val="75000"/>
                    <a:lumOff val="25000"/>
                  </a:schemeClr>
                </a:solidFill>
                <a:latin typeface="Arial Nova Light" panose="020B0304020202020204" pitchFamily="34" charset="0"/>
              </a:defRPr>
            </a:lvl1pPr>
          </a:lstStyle>
          <a:p>
            <a:pPr marL="0" marR="0" lvl="0" indent="0" algn="l" defTabSz="914248" rtl="0" eaLnBrk="1" fontAlgn="auto" latinLnBrk="0" hangingPunct="1">
              <a:lnSpc>
                <a:spcPct val="108000"/>
              </a:lnSpc>
              <a:spcBef>
                <a:spcPts val="1000"/>
              </a:spcBef>
              <a:spcAft>
                <a:spcPts val="0"/>
              </a:spcAft>
              <a:buClrTx/>
              <a:buSzTx/>
              <a:buFont typeface="Arial" panose="020B0604020202020204" pitchFamily="34" charset="0"/>
              <a:buNone/>
              <a:tabLst/>
              <a:defRPr/>
            </a:pPr>
            <a:r>
              <a:rPr lang="nb-NO" sz="1350"/>
              <a:t>Ramme 1: Velg heldekkende bilde via «Sett inn» - «Bilde». Klikk bort «Ramme 2»    NB! Husk riktig valg av logo-farge</a:t>
            </a:r>
          </a:p>
        </p:txBody>
      </p:sp>
      <p:sp>
        <p:nvSpPr>
          <p:cNvPr id="4" name="Plassholder for dato 3">
            <a:extLst>
              <a:ext uri="{FF2B5EF4-FFF2-40B4-BE49-F238E27FC236}">
                <a16:creationId xmlns:a16="http://schemas.microsoft.com/office/drawing/2014/main" id="{04D58595-D507-46BE-9A68-223EDA6B1931}"/>
              </a:ext>
            </a:extLst>
          </p:cNvPr>
          <p:cNvSpPr>
            <a:spLocks noGrp="1"/>
          </p:cNvSpPr>
          <p:nvPr>
            <p:ph type="dt" sz="half" idx="10"/>
          </p:nvPr>
        </p:nvSpPr>
        <p:spPr/>
        <p:txBody>
          <a:bodyPr lIns="0" tIns="0" rIns="0" bIns="0"/>
          <a:lstStyle/>
          <a:p>
            <a:fld id="{D383DA33-F052-4D4A-BCC7-82CDC23820E2}" type="datetime1">
              <a:rPr lang="nb-NO" smtClean="0"/>
              <a:t>18.10.2023</a:t>
            </a:fld>
            <a:endParaRPr lang="nb-NO"/>
          </a:p>
        </p:txBody>
      </p:sp>
      <p:sp>
        <p:nvSpPr>
          <p:cNvPr id="15" name="Plassholder for innhold 2">
            <a:extLst>
              <a:ext uri="{FF2B5EF4-FFF2-40B4-BE49-F238E27FC236}">
                <a16:creationId xmlns:a16="http://schemas.microsoft.com/office/drawing/2014/main" id="{EBBD25A2-6EF2-2C42-BE58-FD32388CCDC6}"/>
              </a:ext>
            </a:extLst>
          </p:cNvPr>
          <p:cNvSpPr>
            <a:spLocks noGrp="1"/>
          </p:cNvSpPr>
          <p:nvPr>
            <p:ph idx="14" hasCustomPrompt="1"/>
          </p:nvPr>
        </p:nvSpPr>
        <p:spPr>
          <a:xfrm>
            <a:off x="8004175" y="1893458"/>
            <a:ext cx="3512661" cy="4412456"/>
          </a:xfrm>
        </p:spPr>
        <p:txBody>
          <a:bodyPr lIns="0" tIns="0" rIns="0" bIns="0">
            <a:noAutofit/>
          </a:bodyPr>
          <a:lstStyle>
            <a:lvl1pPr marL="0" indent="0">
              <a:buNone/>
              <a:defRPr sz="1400">
                <a:solidFill>
                  <a:schemeClr val="tx1"/>
                </a:solidFill>
                <a:latin typeface="+mn-lt"/>
              </a:defRPr>
            </a:lvl1pPr>
            <a:lvl2pPr marL="457124" indent="0">
              <a:buNone/>
              <a:defRPr sz="1350">
                <a:latin typeface="Arial Nova Light" panose="020B0304020202020204" pitchFamily="34" charset="0"/>
              </a:defRPr>
            </a:lvl2pPr>
            <a:lvl3pPr marL="914248" indent="0">
              <a:buNone/>
              <a:defRPr sz="1350">
                <a:latin typeface="Arial Nova Light" panose="020B0304020202020204" pitchFamily="34" charset="0"/>
              </a:defRPr>
            </a:lvl3pPr>
            <a:lvl4pPr marL="1371371" indent="0">
              <a:buNone/>
              <a:defRPr sz="1350">
                <a:latin typeface="Arial Nova Light" panose="020B0304020202020204" pitchFamily="34" charset="0"/>
              </a:defRPr>
            </a:lvl4pPr>
            <a:lvl5pPr marL="1828495" indent="0">
              <a:buNone/>
              <a:defRPr sz="1350">
                <a:latin typeface="Arial Nova Light" panose="020B0304020202020204" pitchFamily="34" charset="0"/>
              </a:defRPr>
            </a:lvl5pPr>
          </a:lstStyle>
          <a:p>
            <a:pPr lvl="0"/>
            <a:r>
              <a:rPr lang="nb-NO"/>
              <a:t>Ramme 2: Klikk for å skrive tekst i malen. Klikk ikonene for graf/tabell i malen</a:t>
            </a:r>
          </a:p>
        </p:txBody>
      </p:sp>
      <p:sp>
        <p:nvSpPr>
          <p:cNvPr id="20" name="Tittel 1">
            <a:extLst>
              <a:ext uri="{FF2B5EF4-FFF2-40B4-BE49-F238E27FC236}">
                <a16:creationId xmlns:a16="http://schemas.microsoft.com/office/drawing/2014/main" id="{1AD7B537-90F0-6748-ABB4-8B8FA6391EAC}"/>
              </a:ext>
            </a:extLst>
          </p:cNvPr>
          <p:cNvSpPr>
            <a:spLocks noGrp="1"/>
          </p:cNvSpPr>
          <p:nvPr>
            <p:ph type="title" hasCustomPrompt="1"/>
          </p:nvPr>
        </p:nvSpPr>
        <p:spPr>
          <a:xfrm>
            <a:off x="674124" y="845605"/>
            <a:ext cx="7016749" cy="438581"/>
          </a:xfrm>
        </p:spPr>
        <p:txBody>
          <a:bodyPr wrap="square" lIns="0" tIns="0" rIns="0" bIns="0" anchor="t">
            <a:noAutofit/>
          </a:bodyPr>
          <a:lstStyle>
            <a:lvl1pPr>
              <a:lnSpc>
                <a:spcPct val="100000"/>
              </a:lnSpc>
              <a:defRPr sz="2800">
                <a:solidFill>
                  <a:schemeClr val="accent1"/>
                </a:solidFill>
              </a:defRPr>
            </a:lvl1pPr>
          </a:lstStyle>
          <a:p>
            <a:r>
              <a:rPr lang="nb-NO"/>
              <a:t>Klikk for å redigere tittel, 2 linjer</a:t>
            </a:r>
          </a:p>
        </p:txBody>
      </p:sp>
      <p:sp>
        <p:nvSpPr>
          <p:cNvPr id="22" name="Rektangel 21">
            <a:extLst>
              <a:ext uri="{FF2B5EF4-FFF2-40B4-BE49-F238E27FC236}">
                <a16:creationId xmlns:a16="http://schemas.microsoft.com/office/drawing/2014/main" id="{DE324FC0-23DF-C3CE-0E76-7EEBC0B13F2A}"/>
              </a:ext>
            </a:extLst>
          </p:cNvPr>
          <p:cNvSpPr/>
          <p:nvPr userDrawn="1"/>
        </p:nvSpPr>
        <p:spPr>
          <a:xfrm>
            <a:off x="12386178" y="0"/>
            <a:ext cx="4248192" cy="7140096"/>
          </a:xfrm>
          <a:prstGeom prst="rect">
            <a:avLst/>
          </a:prstGeom>
        </p:spPr>
        <p:txBody>
          <a:bodyPr wrap="square" anchor="t">
            <a:spAutoFit/>
          </a:bodyPr>
          <a:lstStyle/>
          <a:p>
            <a:pPr lvl="0"/>
            <a:r>
              <a:rPr lang="nb-NO" sz="1200" b="0"/>
              <a:t>Tittel, 2 spalter tekstfelt og alternativ høyre spalte </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B0304020202020204" pitchFamily="34" charset="0"/>
              </a:rPr>
              <a:t>Bruk kort og presis tittel. En tittel skal ikke overstige to linjer</a:t>
            </a:r>
          </a:p>
          <a:p>
            <a:pPr marL="171450" indent="-171450">
              <a:lnSpc>
                <a:spcPct val="100000"/>
              </a:lnSpc>
              <a:buFont typeface="Arial" panose="020B0604020202020204" pitchFamily="34" charset="0"/>
              <a:buChar char="•"/>
            </a:pPr>
            <a:endParaRPr lang="nb-NO" sz="1200" b="0" i="0">
              <a:solidFill>
                <a:schemeClr val="tx1"/>
              </a:solidFill>
              <a:latin typeface="Arial Nova Light" panose="020B0304020202020204" pitchFamily="34" charset="0"/>
            </a:endParaRPr>
          </a:p>
          <a:p>
            <a:pPr marL="171450" indent="-171450">
              <a:lnSpc>
                <a:spcPct val="100000"/>
              </a:lnSpc>
              <a:buFont typeface="Arial" panose="020B0604020202020204" pitchFamily="34" charset="0"/>
              <a:buChar char="•"/>
            </a:pPr>
            <a:r>
              <a:rPr lang="nb-NO" sz="1200" b="0" i="0">
                <a:solidFill>
                  <a:schemeClr val="tx1"/>
                </a:solidFill>
                <a:latin typeface="Arial Nova Light" panose="020B0304020202020204" pitchFamily="34" charset="0"/>
              </a:rPr>
              <a:t>Tekstfargen i Abelias presentasjoner er grønn, sort og hvit – følg malen</a:t>
            </a:r>
          </a:p>
          <a:p>
            <a:pPr marL="171450" indent="-171450">
              <a:lnSpc>
                <a:spcPct val="100000"/>
              </a:lnSpc>
              <a:buFont typeface="Arial" panose="020B0604020202020204" pitchFamily="34" charset="0"/>
              <a:buChar char="•"/>
            </a:pPr>
            <a:endParaRPr lang="nb-NO" sz="1200" b="0" i="0">
              <a:solidFill>
                <a:schemeClr val="tx1"/>
              </a:solidFill>
              <a:latin typeface="Arial Nova Light" panose="020B0304020202020204" pitchFamily="34" charset="0"/>
            </a:endParaRPr>
          </a:p>
          <a:p>
            <a:pPr marL="171450" indent="-171450">
              <a:lnSpc>
                <a:spcPct val="100000"/>
              </a:lnSpc>
              <a:buFont typeface="Arial" panose="020B0604020202020204" pitchFamily="34" charset="0"/>
              <a:buChar char="•"/>
            </a:pPr>
            <a:r>
              <a:rPr lang="nb-NO" sz="1200" b="0" i="0">
                <a:solidFill>
                  <a:schemeClr val="tx1"/>
                </a:solidFill>
                <a:latin typeface="Arial Nova Light" panose="020B0304020202020204" pitchFamily="34" charset="0"/>
              </a:rPr>
              <a:t>Sekundærfarger skal </a:t>
            </a:r>
            <a:r>
              <a:rPr lang="nb-NO" sz="1200" b="0" i="0">
                <a:solidFill>
                  <a:schemeClr val="tx1"/>
                </a:solidFill>
                <a:latin typeface="Arial Nova" panose="020B0504020202020204" pitchFamily="34" charset="0"/>
              </a:rPr>
              <a:t>kun </a:t>
            </a:r>
            <a:r>
              <a:rPr lang="nb-NO" sz="1200" b="0" i="0">
                <a:solidFill>
                  <a:schemeClr val="tx1"/>
                </a:solidFill>
                <a:latin typeface="Arial Nova Light" panose="020B0304020202020204" pitchFamily="34" charset="0"/>
              </a:rPr>
              <a:t>benyttes i figurer og ikoner. Fargene finner du som egendefinerte farger i figurfyll eller figuromriss</a:t>
            </a:r>
          </a:p>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200" b="0" i="0">
              <a:solidFill>
                <a:schemeClr val="tx1"/>
              </a:solidFill>
              <a:latin typeface="Arial Nova Light" panose="020F0302020204030204" pitchFamily="34" charset="0"/>
              <a:cs typeface="Arial Nova Light" panose="020F0302020204030204" pitchFamily="34" charset="0"/>
            </a:endParaRPr>
          </a:p>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0" i="0">
                <a:solidFill>
                  <a:schemeClr val="tx1"/>
                </a:solidFill>
                <a:latin typeface="Arial Nova" panose="020B0504020202020204" pitchFamily="34" charset="0"/>
              </a:rPr>
              <a:t>Bilde</a:t>
            </a:r>
            <a:r>
              <a:rPr lang="nb-NO" sz="1200" b="0" i="0">
                <a:solidFill>
                  <a:schemeClr val="tx1"/>
                </a:solidFill>
                <a:latin typeface="Arial Nova Light" panose="020F0302020204030204" pitchFamily="34" charset="0"/>
                <a:cs typeface="Arial Nova Light" panose="020F0302020204030204" pitchFamily="34" charset="0"/>
              </a:rPr>
              <a:t> </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B0304020202020204" pitchFamily="34" charset="0"/>
              </a:rPr>
              <a:t>For å sette inn et heldekkende bilde klikk bort «ramme 2». Klikk så på bildeikonet og velg et bilde som passer til høydeformat. </a:t>
            </a:r>
            <a:r>
              <a:rPr lang="nb-NO" sz="1200" b="0" i="0">
                <a:latin typeface="Arial Nova Light" panose="020B0304020202020204" pitchFamily="34" charset="0"/>
              </a:rPr>
              <a:t>Juster bildet med bildeverktøyet slik at det blir riktig</a:t>
            </a:r>
          </a:p>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200" b="0" i="0">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latin typeface="Arial Nova Light" panose="020F0302020204030204" pitchFamily="34" charset="0"/>
                <a:cs typeface="Arial Nova Light" panose="020F0302020204030204" pitchFamily="34" charset="0"/>
              </a:rPr>
              <a:t>Se at bildet er skarpt, unngå å trekke i rammene. Juster bildet med bildeverktøyet slik at det blir riktig</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b="0" i="0">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F0302020204030204" pitchFamily="34" charset="0"/>
                <a:cs typeface="Arial Nova Light" panose="020F0302020204030204" pitchFamily="34" charset="0"/>
              </a:rPr>
              <a:t>For å justere bildet trykk på «beskjær og fyll-knappen». Unngå å strekke bildet</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b="0" i="0">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latin typeface="Arial Nova Light" panose="020F0302020204030204" pitchFamily="34" charset="0"/>
                <a:cs typeface="Arial Nova Light" panose="020F0302020204030204" pitchFamily="34" charset="0"/>
              </a:rPr>
              <a:t>Bilderettigheter: Det er ikke lov til å kopiere/bruke bilder uten å ha klarert med fotograf/eier av bildet</a:t>
            </a:r>
          </a:p>
          <a:p>
            <a:pPr marL="171450" marR="0" lvl="0" indent="-171450" algn="l" defTabSz="914248"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sz="1200" b="0" i="0">
                <a:solidFill>
                  <a:schemeClr val="tx1"/>
                </a:solidFill>
                <a:latin typeface="Arial Nova Light" panose="020B0304020202020204" pitchFamily="34" charset="0"/>
              </a:rPr>
              <a:t>Alternativt klikk i «ramme 2» og sett inn ønsket graf/tabell eller benytt rammen som et tekstfelt. Husk at du kan lage graf/tabell i </a:t>
            </a:r>
            <a:r>
              <a:rPr lang="nb-NO" sz="1200" b="0" i="0" err="1">
                <a:solidFill>
                  <a:schemeClr val="tx1"/>
                </a:solidFill>
                <a:latin typeface="Arial Nova Light" panose="020B0304020202020204" pitchFamily="34" charset="0"/>
              </a:rPr>
              <a:t>PowerBi</a:t>
            </a:r>
            <a:r>
              <a:rPr lang="nb-NO" sz="1200" b="0" i="0">
                <a:solidFill>
                  <a:schemeClr val="tx1"/>
                </a:solidFill>
                <a:latin typeface="Arial Nova Light" panose="020B0304020202020204" pitchFamily="34" charset="0"/>
              </a:rPr>
              <a:t>. Lim inn i rammen</a:t>
            </a:r>
          </a:p>
          <a:p>
            <a:pPr marL="171450" marR="0" lvl="0" indent="-171450" algn="l" defTabSz="914248"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sz="1200" b="0" i="0">
                <a:solidFill>
                  <a:schemeClr val="tx1"/>
                </a:solidFill>
                <a:latin typeface="Arial Nova Light" panose="020B0304020202020204" pitchFamily="34" charset="0"/>
              </a:rPr>
              <a:t>Abelias grafer har definerte farger</a:t>
            </a:r>
          </a:p>
          <a:p>
            <a:pPr marL="0" marR="0" lvl="0" indent="0" algn="l" defTabSz="914248" rtl="0" eaLnBrk="1" fontAlgn="auto" latinLnBrk="0" hangingPunct="1">
              <a:lnSpc>
                <a:spcPct val="100000"/>
              </a:lnSpc>
              <a:spcBef>
                <a:spcPts val="1000"/>
              </a:spcBef>
              <a:spcAft>
                <a:spcPts val="0"/>
              </a:spcAft>
              <a:buClrTx/>
              <a:buSzTx/>
              <a:buFont typeface="Arial" panose="020B0604020202020204" pitchFamily="34" charset="0"/>
              <a:buNone/>
              <a:tabLst/>
              <a:defRPr/>
            </a:pPr>
            <a:r>
              <a:rPr lang="nb-NO" sz="1200" b="0" i="0">
                <a:solidFill>
                  <a:schemeClr val="tx1"/>
                </a:solidFill>
                <a:latin typeface="Arial Nova" panose="020B0504020202020204" pitchFamily="34" charset="0"/>
              </a:rPr>
              <a:t>Logo</a:t>
            </a:r>
            <a:r>
              <a:rPr lang="nb-NO" sz="1200" b="0" i="0">
                <a:solidFill>
                  <a:schemeClr val="tx1"/>
                </a:solidFill>
                <a:latin typeface="Arial Nova Light" panose="020F0302020204030204" pitchFamily="34" charset="0"/>
                <a:cs typeface="Arial Nova Light" panose="020F0302020204030204" pitchFamily="34" charset="0"/>
              </a:rPr>
              <a:t> </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latin typeface="Arial Nova Light" panose="020F0302020204030204" pitchFamily="34" charset="0"/>
                <a:cs typeface="Arial Nova Light" panose="020F0302020204030204" pitchFamily="34" charset="0"/>
              </a:rPr>
              <a:t>Bruk logovelgeren for å sette rett logo på bildet. Sort på lyst bilde og hvit for mørkt bilde</a:t>
            </a:r>
          </a:p>
          <a:p>
            <a:pPr marL="0" marR="0" lvl="0" indent="0" algn="l" defTabSz="914248" rtl="0" eaLnBrk="1" fontAlgn="auto" latinLnBrk="0" hangingPunct="1">
              <a:lnSpc>
                <a:spcPct val="100000"/>
              </a:lnSpc>
              <a:spcBef>
                <a:spcPts val="1000"/>
              </a:spcBef>
              <a:spcAft>
                <a:spcPts val="0"/>
              </a:spcAft>
              <a:buClrTx/>
              <a:buSzTx/>
              <a:buFont typeface="Arial" panose="020B0604020202020204" pitchFamily="34" charset="0"/>
              <a:buNone/>
              <a:tabLst/>
              <a:defRPr/>
            </a:pPr>
            <a:endParaRPr lang="nb-NO" sz="1200" b="0" i="0">
              <a:latin typeface="Arial Nova Light" panose="020F0302020204030204" pitchFamily="34" charset="0"/>
              <a:cs typeface="Arial Nova Light" panose="020F0302020204030204" pitchFamily="34" charset="0"/>
            </a:endParaRPr>
          </a:p>
          <a:p>
            <a:pPr marL="0" marR="0" lvl="0" indent="0" algn="l" defTabSz="914248" rtl="0" eaLnBrk="1" fontAlgn="auto" latinLnBrk="0" hangingPunct="1">
              <a:lnSpc>
                <a:spcPct val="100000"/>
              </a:lnSpc>
              <a:spcBef>
                <a:spcPts val="1000"/>
              </a:spcBef>
              <a:spcAft>
                <a:spcPts val="0"/>
              </a:spcAft>
              <a:buClrTx/>
              <a:buSzTx/>
              <a:buFont typeface="Arial" panose="020B0604020202020204" pitchFamily="34" charset="0"/>
              <a:buNone/>
              <a:tabLst/>
              <a:defRPr/>
            </a:pPr>
            <a:r>
              <a:rPr lang="nb-NO" sz="1200" b="0" i="0">
                <a:solidFill>
                  <a:schemeClr val="tx1"/>
                </a:solidFill>
                <a:latin typeface="Arial Nova Light" panose="020B0304020202020204" pitchFamily="34" charset="0"/>
              </a:rPr>
              <a:t>Se eventuelt etter alternativ mal</a:t>
            </a:r>
            <a:endParaRPr lang="nb-NO" sz="1200" b="0" i="0">
              <a:solidFill>
                <a:schemeClr val="tx1"/>
              </a:solidFill>
              <a:latin typeface="Arial Nova" panose="020B0504020202020204" pitchFamily="34" charset="0"/>
            </a:endParaRPr>
          </a:p>
          <a:p>
            <a:pPr marL="0" marR="0" lvl="0" indent="0" algn="l" defTabSz="914248" rtl="0" eaLnBrk="1" fontAlgn="auto" latinLnBrk="0" hangingPunct="1">
              <a:lnSpc>
                <a:spcPct val="108000"/>
              </a:lnSpc>
              <a:spcBef>
                <a:spcPts val="1000"/>
              </a:spcBef>
              <a:spcAft>
                <a:spcPts val="0"/>
              </a:spcAft>
              <a:buClrTx/>
              <a:buSzTx/>
              <a:buFont typeface="Arial" panose="020B0604020202020204" pitchFamily="34" charset="0"/>
              <a:buNone/>
              <a:tabLst/>
              <a:defRPr/>
            </a:pPr>
            <a:endParaRPr lang="nb-NO" sz="1200" b="0" i="0">
              <a:solidFill>
                <a:schemeClr val="tx1"/>
              </a:solidFill>
              <a:latin typeface="Arial Nova Light" panose="020F0302020204030204" pitchFamily="34" charset="0"/>
              <a:cs typeface="Arial Nova Light" panose="020F0302020204030204" pitchFamily="34" charset="0"/>
            </a:endParaRPr>
          </a:p>
        </p:txBody>
      </p:sp>
      <p:sp>
        <p:nvSpPr>
          <p:cNvPr id="2" name="Plassholder for tekst 8">
            <a:extLst>
              <a:ext uri="{FF2B5EF4-FFF2-40B4-BE49-F238E27FC236}">
                <a16:creationId xmlns:a16="http://schemas.microsoft.com/office/drawing/2014/main" id="{732BA891-249B-526B-C03F-E0959CA183DB}"/>
              </a:ext>
            </a:extLst>
          </p:cNvPr>
          <p:cNvSpPr>
            <a:spLocks noGrp="1"/>
          </p:cNvSpPr>
          <p:nvPr>
            <p:ph type="body" sz="quarter" idx="20" hasCustomPrompt="1"/>
          </p:nvPr>
        </p:nvSpPr>
        <p:spPr>
          <a:xfrm>
            <a:off x="674123" y="1903618"/>
            <a:ext cx="6838301" cy="4412456"/>
          </a:xfrm>
          <a:prstGeom prst="rect">
            <a:avLst/>
          </a:prstGeom>
        </p:spPr>
        <p:txBody>
          <a:bodyPr lIns="0" tIns="0" rIns="0" bIns="0" numCol="2" spcCol="360000">
            <a:noAutofit/>
          </a:bodyPr>
          <a:lstStyle>
            <a:lvl1pPr marL="0" indent="0" algn="just">
              <a:lnSpc>
                <a:spcPct val="108000"/>
              </a:lnSpc>
              <a:spcBef>
                <a:spcPts val="1000"/>
              </a:spcBef>
              <a:spcAft>
                <a:spcPts val="0"/>
              </a:spcAft>
              <a:buClrTx/>
              <a:buFont typeface="Arial" panose="020B0604020202020204" pitchFamily="34" charset="0"/>
              <a:buNone/>
              <a:defRPr sz="1400" b="0" i="0" u="none" cap="none">
                <a:solidFill>
                  <a:schemeClr val="tx1"/>
                </a:solidFill>
                <a:latin typeface="+mn-lt"/>
              </a:defRPr>
            </a:lvl1pPr>
            <a:lvl2pPr marL="457124" indent="0">
              <a:buNone/>
              <a:defRPr/>
            </a:lvl2pPr>
          </a:lstStyle>
          <a:p>
            <a:pPr marL="0" marR="0" lvl="0" indent="0" algn="l" defTabSz="914248" rtl="0" eaLnBrk="1" fontAlgn="auto" latinLnBrk="0" hangingPunct="1">
              <a:lnSpc>
                <a:spcPct val="108000"/>
              </a:lnSpc>
              <a:spcBef>
                <a:spcPts val="1000"/>
              </a:spcBef>
              <a:spcAft>
                <a:spcPts val="0"/>
              </a:spcAft>
              <a:buClrTx/>
              <a:buSzTx/>
              <a:buFont typeface="Arial" panose="020B0604020202020204" pitchFamily="34" charset="0"/>
              <a:buNone/>
              <a:tabLst/>
              <a:defRPr/>
            </a:pPr>
            <a:r>
              <a:rPr lang="nb-NO"/>
              <a:t>Klikk for å skrive tekst i malen, tekstfeltet går over 2 spalter</a:t>
            </a:r>
          </a:p>
        </p:txBody>
      </p:sp>
      <p:sp>
        <p:nvSpPr>
          <p:cNvPr id="6" name="Text Placeholder 9">
            <a:extLst>
              <a:ext uri="{FF2B5EF4-FFF2-40B4-BE49-F238E27FC236}">
                <a16:creationId xmlns:a16="http://schemas.microsoft.com/office/drawing/2014/main" id="{62002129-0A20-5210-7C1E-55EDD2C9B036}"/>
              </a:ext>
            </a:extLst>
          </p:cNvPr>
          <p:cNvSpPr>
            <a:spLocks noGrp="1"/>
          </p:cNvSpPr>
          <p:nvPr>
            <p:ph type="body" sz="quarter" idx="33" hasCustomPrompt="1"/>
          </p:nvPr>
        </p:nvSpPr>
        <p:spPr>
          <a:xfrm>
            <a:off x="10837599" y="286872"/>
            <a:ext cx="866524" cy="265214"/>
          </a:xfrm>
          <a:prstGeom prst="rect">
            <a:avLst/>
          </a:prstGeo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200" b="0" i="0" u="none" cap="none">
                <a:solidFill>
                  <a:schemeClr val="lt1"/>
                </a:solidFill>
                <a:latin typeface="+mn-lt"/>
              </a:defRPr>
            </a:lvl1pPr>
          </a:lstStyle>
          <a:p>
            <a:pPr lvl="0"/>
            <a:r>
              <a:rPr lang="nb-NO"/>
              <a:t>                                   </a:t>
            </a:r>
          </a:p>
        </p:txBody>
      </p:sp>
      <p:sp>
        <p:nvSpPr>
          <p:cNvPr id="5" name="logo_hvit" hidden="1">
            <a:extLst>
              <a:ext uri="{FF2B5EF4-FFF2-40B4-BE49-F238E27FC236}">
                <a16:creationId xmlns:a16="http://schemas.microsoft.com/office/drawing/2014/main" id="{74A2A417-8A14-64A5-4922-345819EE9527}"/>
              </a:ext>
            </a:extLst>
          </p:cNvPr>
          <p:cNvSpPr>
            <a:spLocks noGrp="1"/>
          </p:cNvSpPr>
          <p:nvPr>
            <p:ph type="body" sz="quarter" idx="32" hasCustomPrompt="1"/>
          </p:nvPr>
        </p:nvSpPr>
        <p:spPr>
          <a:xfrm>
            <a:off x="10837599" y="286872"/>
            <a:ext cx="866524" cy="265214"/>
          </a:xfrm>
          <a:prstGeom prst="rect">
            <a:avLst/>
          </a:prstGeom>
          <a:blipFill dpi="0"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200" b="0" i="0" u="none" cap="none">
                <a:solidFill>
                  <a:schemeClr val="lt1"/>
                </a:solidFill>
                <a:latin typeface="+mn-lt"/>
              </a:defRPr>
            </a:lvl1pPr>
          </a:lstStyle>
          <a:p>
            <a:pPr lvl="0"/>
            <a:r>
              <a:rPr lang="nb-NO"/>
              <a:t>                                   </a:t>
            </a:r>
          </a:p>
        </p:txBody>
      </p:sp>
      <p:sp>
        <p:nvSpPr>
          <p:cNvPr id="7" name="logo_blaa" hidden="1">
            <a:extLst>
              <a:ext uri="{FF2B5EF4-FFF2-40B4-BE49-F238E27FC236}">
                <a16:creationId xmlns:a16="http://schemas.microsoft.com/office/drawing/2014/main" id="{ACAD843E-EEE3-CA11-FA84-608D7041B078}"/>
              </a:ext>
            </a:extLst>
          </p:cNvPr>
          <p:cNvSpPr>
            <a:spLocks noGrp="1"/>
          </p:cNvSpPr>
          <p:nvPr>
            <p:ph type="body" sz="quarter" idx="34" hasCustomPrompt="1"/>
          </p:nvPr>
        </p:nvSpPr>
        <p:spPr>
          <a:xfrm>
            <a:off x="10837599" y="286872"/>
            <a:ext cx="866524" cy="265214"/>
          </a:xfrm>
          <a:prstGeom prst="rect">
            <a:avLst/>
          </a:prstGeo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200" b="0" i="0" u="none" cap="none">
                <a:solidFill>
                  <a:schemeClr val="lt1"/>
                </a:solidFill>
                <a:latin typeface="+mn-lt"/>
              </a:defRPr>
            </a:lvl1pPr>
          </a:lstStyle>
          <a:p>
            <a:pPr lvl="0"/>
            <a:r>
              <a:rPr lang="nb-NO"/>
              <a:t>                                   </a:t>
            </a:r>
          </a:p>
        </p:txBody>
      </p:sp>
      <p:sp>
        <p:nvSpPr>
          <p:cNvPr id="3" name="Plassholder for tekst 4">
            <a:extLst>
              <a:ext uri="{FF2B5EF4-FFF2-40B4-BE49-F238E27FC236}">
                <a16:creationId xmlns:a16="http://schemas.microsoft.com/office/drawing/2014/main" id="{CA98522D-1BDB-CB80-FAAF-BB5B3ADEE3E9}"/>
              </a:ext>
            </a:extLst>
          </p:cNvPr>
          <p:cNvSpPr>
            <a:spLocks noGrp="1"/>
          </p:cNvSpPr>
          <p:nvPr>
            <p:ph type="body" sz="quarter" idx="39" hasCustomPrompt="1"/>
          </p:nvPr>
        </p:nvSpPr>
        <p:spPr>
          <a:xfrm>
            <a:off x="667690" y="302774"/>
            <a:ext cx="5486421" cy="207749"/>
          </a:xfrm>
          <a:prstGeom prst="rect">
            <a:avLst/>
          </a:prstGeom>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1200" b="0" i="0" u="none" cap="none">
                <a:solidFill>
                  <a:schemeClr val="accent2"/>
                </a:solidFill>
                <a:latin typeface="+mn-lt"/>
              </a:defRPr>
            </a:lvl1pPr>
          </a:lstStyle>
          <a:p>
            <a:pPr lvl="0"/>
            <a:r>
              <a:rPr lang="nb-NO"/>
              <a:t>Emne</a:t>
            </a:r>
          </a:p>
        </p:txBody>
      </p:sp>
    </p:spTree>
    <p:extLst>
      <p:ext uri="{BB962C8B-B14F-4D97-AF65-F5344CB8AC3E}">
        <p14:creationId xmlns:p14="http://schemas.microsoft.com/office/powerpoint/2010/main" val="3042865963"/>
      </p:ext>
    </p:extLst>
  </p:cSld>
  <p:clrMapOvr>
    <a:masterClrMapping/>
  </p:clrMapOvr>
  <p:extLst>
    <p:ext uri="{DCECCB84-F9BA-43D5-87BE-67443E8EF086}">
      <p15:sldGuideLst xmlns:p15="http://schemas.microsoft.com/office/powerpoint/2012/main">
        <p15:guide id="1" pos="5042"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For den som skriver mye (negativ) Lyseblå">
    <p:spTree>
      <p:nvGrpSpPr>
        <p:cNvPr id="1" name=""/>
        <p:cNvGrpSpPr/>
        <p:nvPr/>
      </p:nvGrpSpPr>
      <p:grpSpPr>
        <a:xfrm>
          <a:off x="0" y="0"/>
          <a:ext cx="0" cy="0"/>
          <a:chOff x="0" y="0"/>
          <a:chExt cx="0" cy="0"/>
        </a:xfrm>
      </p:grpSpPr>
      <p:sp>
        <p:nvSpPr>
          <p:cNvPr id="4" name="Plassholder for dato 3">
            <a:extLst>
              <a:ext uri="{FF2B5EF4-FFF2-40B4-BE49-F238E27FC236}">
                <a16:creationId xmlns:a16="http://schemas.microsoft.com/office/drawing/2014/main" id="{04D58595-D507-46BE-9A68-223EDA6B1931}"/>
              </a:ext>
            </a:extLst>
          </p:cNvPr>
          <p:cNvSpPr>
            <a:spLocks noGrp="1"/>
          </p:cNvSpPr>
          <p:nvPr>
            <p:ph type="dt" sz="half" idx="10"/>
          </p:nvPr>
        </p:nvSpPr>
        <p:spPr/>
        <p:txBody>
          <a:bodyPr lIns="0" tIns="0" rIns="0" bIns="0"/>
          <a:lstStyle/>
          <a:p>
            <a:fld id="{4E687516-9572-5440-B506-AA7EF8D1B05C}" type="datetime1">
              <a:rPr lang="nb-NO" smtClean="0"/>
              <a:t>18.10.2023</a:t>
            </a:fld>
            <a:endParaRPr lang="nb-NO"/>
          </a:p>
        </p:txBody>
      </p:sp>
      <p:sp>
        <p:nvSpPr>
          <p:cNvPr id="18" name="Plassholder for tekst 8">
            <a:extLst>
              <a:ext uri="{FF2B5EF4-FFF2-40B4-BE49-F238E27FC236}">
                <a16:creationId xmlns:a16="http://schemas.microsoft.com/office/drawing/2014/main" id="{50845AA3-7D51-EA4A-BAEE-004FCE9160E1}"/>
              </a:ext>
            </a:extLst>
          </p:cNvPr>
          <p:cNvSpPr>
            <a:spLocks noGrp="1"/>
          </p:cNvSpPr>
          <p:nvPr>
            <p:ph type="body" sz="quarter" idx="20" hasCustomPrompt="1"/>
          </p:nvPr>
        </p:nvSpPr>
        <p:spPr>
          <a:xfrm>
            <a:off x="674123" y="1888695"/>
            <a:ext cx="10849540" cy="4412456"/>
          </a:xfrm>
          <a:prstGeom prst="rect">
            <a:avLst/>
          </a:prstGeom>
        </p:spPr>
        <p:txBody>
          <a:bodyPr lIns="0" tIns="0" rIns="0" bIns="0" numCol="2" spcCol="576000">
            <a:noAutofit/>
          </a:bodyPr>
          <a:lstStyle>
            <a:lvl1pPr marL="0" indent="0" algn="just">
              <a:lnSpc>
                <a:spcPct val="108000"/>
              </a:lnSpc>
              <a:spcBef>
                <a:spcPts val="1000"/>
              </a:spcBef>
              <a:spcAft>
                <a:spcPts val="0"/>
              </a:spcAft>
              <a:buClrTx/>
              <a:buFont typeface="Arial" panose="020B0604020202020204" pitchFamily="34" charset="0"/>
              <a:buNone/>
              <a:defRPr sz="1400" b="0" i="0" u="none" cap="none">
                <a:solidFill>
                  <a:schemeClr val="tx1"/>
                </a:solidFill>
                <a:latin typeface="+mn-lt"/>
              </a:defRPr>
            </a:lvl1pPr>
            <a:lvl2pPr marL="457124" indent="0">
              <a:buNone/>
              <a:defRPr/>
            </a:lvl2pPr>
          </a:lstStyle>
          <a:p>
            <a:pPr marL="0" marR="0" lvl="0" indent="0" algn="l" defTabSz="914248" rtl="0" eaLnBrk="1" fontAlgn="auto" latinLnBrk="0" hangingPunct="1">
              <a:lnSpc>
                <a:spcPct val="108000"/>
              </a:lnSpc>
              <a:spcBef>
                <a:spcPts val="1000"/>
              </a:spcBef>
              <a:spcAft>
                <a:spcPts val="0"/>
              </a:spcAft>
              <a:buClrTx/>
              <a:buSzTx/>
              <a:buFont typeface="Arial" panose="020B0604020202020204" pitchFamily="34" charset="0"/>
              <a:buNone/>
              <a:tabLst/>
              <a:defRPr/>
            </a:pPr>
            <a:r>
              <a:rPr lang="nb-NO"/>
              <a:t>Klikk for å redigere tekststiler i malen, 2 spalter</a:t>
            </a:r>
          </a:p>
        </p:txBody>
      </p:sp>
      <p:sp>
        <p:nvSpPr>
          <p:cNvPr id="20" name="Tittel 1">
            <a:extLst>
              <a:ext uri="{FF2B5EF4-FFF2-40B4-BE49-F238E27FC236}">
                <a16:creationId xmlns:a16="http://schemas.microsoft.com/office/drawing/2014/main" id="{1AD7B537-90F0-6748-ABB4-8B8FA6391EAC}"/>
              </a:ext>
            </a:extLst>
          </p:cNvPr>
          <p:cNvSpPr>
            <a:spLocks noGrp="1"/>
          </p:cNvSpPr>
          <p:nvPr>
            <p:ph type="title" hasCustomPrompt="1"/>
          </p:nvPr>
        </p:nvSpPr>
        <p:spPr>
          <a:xfrm>
            <a:off x="674124" y="845605"/>
            <a:ext cx="7016749" cy="438581"/>
          </a:xfrm>
        </p:spPr>
        <p:txBody>
          <a:bodyPr wrap="square" lIns="0" tIns="0" rIns="0" bIns="0" anchor="t">
            <a:noAutofit/>
          </a:bodyPr>
          <a:lstStyle>
            <a:lvl1pPr>
              <a:lnSpc>
                <a:spcPct val="100000"/>
              </a:lnSpc>
              <a:defRPr sz="2800">
                <a:solidFill>
                  <a:schemeClr val="accent1"/>
                </a:solidFill>
              </a:defRPr>
            </a:lvl1pPr>
          </a:lstStyle>
          <a:p>
            <a:r>
              <a:rPr lang="nb-NO"/>
              <a:t>Klikk for å redigere tittel, 2 linjer</a:t>
            </a:r>
          </a:p>
        </p:txBody>
      </p:sp>
      <p:sp>
        <p:nvSpPr>
          <p:cNvPr id="22" name="Rektangel 21">
            <a:extLst>
              <a:ext uri="{FF2B5EF4-FFF2-40B4-BE49-F238E27FC236}">
                <a16:creationId xmlns:a16="http://schemas.microsoft.com/office/drawing/2014/main" id="{DE324FC0-23DF-C3CE-0E76-7EEBC0B13F2A}"/>
              </a:ext>
            </a:extLst>
          </p:cNvPr>
          <p:cNvSpPr/>
          <p:nvPr userDrawn="1"/>
        </p:nvSpPr>
        <p:spPr>
          <a:xfrm>
            <a:off x="12386178" y="0"/>
            <a:ext cx="4248192" cy="2379819"/>
          </a:xfrm>
          <a:prstGeom prst="rect">
            <a:avLst/>
          </a:prstGeom>
        </p:spPr>
        <p:txBody>
          <a:bodyPr wrap="square" anchor="t">
            <a:spAutoFit/>
          </a:bodyPr>
          <a:lstStyle/>
          <a:p>
            <a:pPr lvl="0"/>
            <a:r>
              <a:rPr lang="nb-NO" sz="1200" b="0"/>
              <a:t>Tittel, 2 spalter tekstfelt og alternativ høyre spalte </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B0304020202020204" pitchFamily="34" charset="0"/>
              </a:rPr>
              <a:t>Bruk kort og presis tittel. En tittel skal ikke overstige to linjer</a:t>
            </a:r>
          </a:p>
          <a:p>
            <a:pPr marL="171450" indent="-171450">
              <a:lnSpc>
                <a:spcPct val="100000"/>
              </a:lnSpc>
              <a:buFont typeface="Arial" panose="020B0604020202020204" pitchFamily="34" charset="0"/>
              <a:buChar char="•"/>
            </a:pPr>
            <a:endParaRPr lang="nb-NO" sz="1200" b="0" i="0">
              <a:solidFill>
                <a:schemeClr val="tx1"/>
              </a:solidFill>
              <a:latin typeface="Arial Nova Light" panose="020B0304020202020204" pitchFamily="34" charset="0"/>
            </a:endParaRPr>
          </a:p>
          <a:p>
            <a:pPr marL="171450" indent="-171450">
              <a:lnSpc>
                <a:spcPct val="100000"/>
              </a:lnSpc>
              <a:buFont typeface="Arial" panose="020B0604020202020204" pitchFamily="34" charset="0"/>
              <a:buChar char="•"/>
            </a:pPr>
            <a:r>
              <a:rPr lang="nb-NO" sz="1200" b="0" i="0">
                <a:solidFill>
                  <a:schemeClr val="tx1"/>
                </a:solidFill>
                <a:latin typeface="Arial Nova Light" panose="020B0304020202020204" pitchFamily="34" charset="0"/>
              </a:rPr>
              <a:t>Tekstfargen i Abelias presentasjoner er grønn, sort og hvit – følg malen</a:t>
            </a:r>
          </a:p>
          <a:p>
            <a:pPr marL="171450" indent="-171450">
              <a:lnSpc>
                <a:spcPct val="100000"/>
              </a:lnSpc>
              <a:buFont typeface="Arial" panose="020B0604020202020204" pitchFamily="34" charset="0"/>
              <a:buChar char="•"/>
            </a:pPr>
            <a:endParaRPr lang="nb-NO" sz="1200" b="0" i="0">
              <a:solidFill>
                <a:schemeClr val="tx1"/>
              </a:solidFill>
              <a:latin typeface="Arial Nova Light" panose="020B0304020202020204" pitchFamily="34" charset="0"/>
            </a:endParaRPr>
          </a:p>
          <a:p>
            <a:pPr marL="171450" indent="-171450">
              <a:lnSpc>
                <a:spcPct val="100000"/>
              </a:lnSpc>
              <a:buFont typeface="Arial" panose="020B0604020202020204" pitchFamily="34" charset="0"/>
              <a:buChar char="•"/>
            </a:pPr>
            <a:r>
              <a:rPr lang="nb-NO" sz="1200" b="0" i="0">
                <a:solidFill>
                  <a:schemeClr val="tx1"/>
                </a:solidFill>
                <a:latin typeface="Arial Nova Light" panose="020B0304020202020204" pitchFamily="34" charset="0"/>
              </a:rPr>
              <a:t>Sekundærfarger skal </a:t>
            </a:r>
            <a:r>
              <a:rPr lang="nb-NO" sz="1200" b="0" i="0">
                <a:solidFill>
                  <a:schemeClr val="tx1"/>
                </a:solidFill>
                <a:latin typeface="Arial Nova" panose="020B0504020202020204" pitchFamily="34" charset="0"/>
              </a:rPr>
              <a:t>kun </a:t>
            </a:r>
            <a:r>
              <a:rPr lang="nb-NO" sz="1200" b="0" i="0">
                <a:solidFill>
                  <a:schemeClr val="tx1"/>
                </a:solidFill>
                <a:latin typeface="Arial Nova Light" panose="020B0304020202020204" pitchFamily="34" charset="0"/>
              </a:rPr>
              <a:t>benyttes i figurer og ikoner. Fargene finner du som egendefinerte farger i figurfyll eller figuromriss</a:t>
            </a:r>
            <a:endParaRPr lang="nb-NO" sz="1200" b="0" i="0">
              <a:latin typeface="Arial Nova Light" panose="020F0302020204030204" pitchFamily="34" charset="0"/>
              <a:cs typeface="Arial Nova Light" panose="020F0302020204030204" pitchFamily="34" charset="0"/>
            </a:endParaRPr>
          </a:p>
          <a:p>
            <a:pPr marL="0" marR="0" lvl="0" indent="0" algn="l" defTabSz="914248" rtl="0" eaLnBrk="1" fontAlgn="auto" latinLnBrk="0" hangingPunct="1">
              <a:lnSpc>
                <a:spcPct val="100000"/>
              </a:lnSpc>
              <a:spcBef>
                <a:spcPts val="1000"/>
              </a:spcBef>
              <a:spcAft>
                <a:spcPts val="0"/>
              </a:spcAft>
              <a:buClrTx/>
              <a:buSzTx/>
              <a:buFont typeface="Arial" panose="020B0604020202020204" pitchFamily="34" charset="0"/>
              <a:buNone/>
              <a:tabLst/>
              <a:defRPr/>
            </a:pPr>
            <a:r>
              <a:rPr lang="nb-NO" sz="1200" b="0" i="0">
                <a:solidFill>
                  <a:schemeClr val="tx1"/>
                </a:solidFill>
                <a:latin typeface="Arial Nova Light" panose="020B0304020202020204" pitchFamily="34" charset="0"/>
              </a:rPr>
              <a:t>Se eventuelt etter alternativ mal</a:t>
            </a:r>
            <a:endParaRPr lang="nb-NO" sz="1200" b="0" i="0">
              <a:solidFill>
                <a:schemeClr val="tx1"/>
              </a:solidFill>
              <a:latin typeface="Arial Nova" panose="020B0504020202020204" pitchFamily="34" charset="0"/>
            </a:endParaRPr>
          </a:p>
          <a:p>
            <a:pPr marL="0" marR="0" lvl="0" indent="0" algn="l" defTabSz="914248" rtl="0" eaLnBrk="1" fontAlgn="auto" latinLnBrk="0" hangingPunct="1">
              <a:lnSpc>
                <a:spcPct val="108000"/>
              </a:lnSpc>
              <a:spcBef>
                <a:spcPts val="1000"/>
              </a:spcBef>
              <a:spcAft>
                <a:spcPts val="0"/>
              </a:spcAft>
              <a:buClrTx/>
              <a:buSzTx/>
              <a:buFont typeface="Arial" panose="020B0604020202020204" pitchFamily="34" charset="0"/>
              <a:buNone/>
              <a:tabLst/>
              <a:defRPr/>
            </a:pPr>
            <a:endParaRPr lang="nb-NO" sz="1200" b="0" i="0">
              <a:solidFill>
                <a:schemeClr val="tx1"/>
              </a:solidFill>
              <a:latin typeface="Arial Nova Light" panose="020F0302020204030204" pitchFamily="34" charset="0"/>
              <a:cs typeface="Arial Nova Light" panose="020F0302020204030204" pitchFamily="34" charset="0"/>
            </a:endParaRPr>
          </a:p>
        </p:txBody>
      </p:sp>
      <p:sp>
        <p:nvSpPr>
          <p:cNvPr id="2" name="Plassholder for tekst 4">
            <a:extLst>
              <a:ext uri="{FF2B5EF4-FFF2-40B4-BE49-F238E27FC236}">
                <a16:creationId xmlns:a16="http://schemas.microsoft.com/office/drawing/2014/main" id="{F05FB4E3-5264-5CB3-4044-FD354E031F68}"/>
              </a:ext>
            </a:extLst>
          </p:cNvPr>
          <p:cNvSpPr>
            <a:spLocks noGrp="1"/>
          </p:cNvSpPr>
          <p:nvPr>
            <p:ph type="body" sz="quarter" idx="39" hasCustomPrompt="1"/>
          </p:nvPr>
        </p:nvSpPr>
        <p:spPr>
          <a:xfrm>
            <a:off x="667690" y="302774"/>
            <a:ext cx="5486421" cy="207749"/>
          </a:xfrm>
          <a:prstGeom prst="rect">
            <a:avLst/>
          </a:prstGeom>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1200" b="0" i="0" u="none" cap="none">
                <a:solidFill>
                  <a:schemeClr val="accent2"/>
                </a:solidFill>
                <a:latin typeface="+mn-lt"/>
              </a:defRPr>
            </a:lvl1pPr>
          </a:lstStyle>
          <a:p>
            <a:pPr lvl="0"/>
            <a:r>
              <a:rPr lang="nb-NO"/>
              <a:t>Emne</a:t>
            </a:r>
          </a:p>
        </p:txBody>
      </p:sp>
    </p:spTree>
    <p:extLst>
      <p:ext uri="{BB962C8B-B14F-4D97-AF65-F5344CB8AC3E}">
        <p14:creationId xmlns:p14="http://schemas.microsoft.com/office/powerpoint/2010/main" val="1968373262"/>
      </p:ext>
    </p:extLst>
  </p:cSld>
  <p:clrMapOvr>
    <a:masterClrMapping/>
  </p:clrMapOvr>
  <p:extLst>
    <p:ext uri="{DCECCB84-F9BA-43D5-87BE-67443E8EF086}">
      <p15:sldGuideLst xmlns:p15="http://schemas.microsoft.com/office/powerpoint/2012/main">
        <p15:guide id="1" pos="5042">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_For den som skriver mye (negativ) Lyseblå">
    <p:spTree>
      <p:nvGrpSpPr>
        <p:cNvPr id="1" name=""/>
        <p:cNvGrpSpPr/>
        <p:nvPr/>
      </p:nvGrpSpPr>
      <p:grpSpPr>
        <a:xfrm>
          <a:off x="0" y="0"/>
          <a:ext cx="0" cy="0"/>
          <a:chOff x="0" y="0"/>
          <a:chExt cx="0" cy="0"/>
        </a:xfrm>
      </p:grpSpPr>
      <p:sp>
        <p:nvSpPr>
          <p:cNvPr id="4" name="Plassholder for dato 3">
            <a:extLst>
              <a:ext uri="{FF2B5EF4-FFF2-40B4-BE49-F238E27FC236}">
                <a16:creationId xmlns:a16="http://schemas.microsoft.com/office/drawing/2014/main" id="{04D58595-D507-46BE-9A68-223EDA6B1931}"/>
              </a:ext>
            </a:extLst>
          </p:cNvPr>
          <p:cNvSpPr>
            <a:spLocks noGrp="1"/>
          </p:cNvSpPr>
          <p:nvPr>
            <p:ph type="dt" sz="half" idx="10"/>
          </p:nvPr>
        </p:nvSpPr>
        <p:spPr/>
        <p:txBody>
          <a:bodyPr lIns="0" tIns="0" rIns="0" bIns="0"/>
          <a:lstStyle/>
          <a:p>
            <a:fld id="{4E687516-9572-5440-B506-AA7EF8D1B05C}" type="datetime1">
              <a:rPr lang="nb-NO" smtClean="0"/>
              <a:t>18.10.2023</a:t>
            </a:fld>
            <a:endParaRPr lang="nb-NO"/>
          </a:p>
        </p:txBody>
      </p:sp>
      <p:sp>
        <p:nvSpPr>
          <p:cNvPr id="20" name="Tittel 1">
            <a:extLst>
              <a:ext uri="{FF2B5EF4-FFF2-40B4-BE49-F238E27FC236}">
                <a16:creationId xmlns:a16="http://schemas.microsoft.com/office/drawing/2014/main" id="{1AD7B537-90F0-6748-ABB4-8B8FA6391EAC}"/>
              </a:ext>
            </a:extLst>
          </p:cNvPr>
          <p:cNvSpPr>
            <a:spLocks noGrp="1"/>
          </p:cNvSpPr>
          <p:nvPr>
            <p:ph type="title" hasCustomPrompt="1"/>
          </p:nvPr>
        </p:nvSpPr>
        <p:spPr>
          <a:xfrm>
            <a:off x="674124" y="845605"/>
            <a:ext cx="7016749" cy="438581"/>
          </a:xfrm>
        </p:spPr>
        <p:txBody>
          <a:bodyPr wrap="square" lIns="0" tIns="0" rIns="0" bIns="0" anchor="t">
            <a:noAutofit/>
          </a:bodyPr>
          <a:lstStyle>
            <a:lvl1pPr>
              <a:lnSpc>
                <a:spcPct val="100000"/>
              </a:lnSpc>
              <a:defRPr sz="2800">
                <a:solidFill>
                  <a:schemeClr val="accent1"/>
                </a:solidFill>
              </a:defRPr>
            </a:lvl1pPr>
          </a:lstStyle>
          <a:p>
            <a:r>
              <a:rPr lang="nb-NO"/>
              <a:t>Klikk for å redigere tittel, 2 linjer</a:t>
            </a:r>
          </a:p>
        </p:txBody>
      </p:sp>
      <p:sp>
        <p:nvSpPr>
          <p:cNvPr id="22" name="Rektangel 21">
            <a:extLst>
              <a:ext uri="{FF2B5EF4-FFF2-40B4-BE49-F238E27FC236}">
                <a16:creationId xmlns:a16="http://schemas.microsoft.com/office/drawing/2014/main" id="{DE324FC0-23DF-C3CE-0E76-7EEBC0B13F2A}"/>
              </a:ext>
            </a:extLst>
          </p:cNvPr>
          <p:cNvSpPr/>
          <p:nvPr userDrawn="1"/>
        </p:nvSpPr>
        <p:spPr>
          <a:xfrm>
            <a:off x="12386178" y="0"/>
            <a:ext cx="4248192" cy="2379819"/>
          </a:xfrm>
          <a:prstGeom prst="rect">
            <a:avLst/>
          </a:prstGeom>
        </p:spPr>
        <p:txBody>
          <a:bodyPr wrap="square" anchor="t">
            <a:spAutoFit/>
          </a:bodyPr>
          <a:lstStyle/>
          <a:p>
            <a:pPr lvl="0"/>
            <a:r>
              <a:rPr lang="nb-NO" sz="1200" b="0"/>
              <a:t>Tittel, 2 spalter tekstfelt og alternativ høyre spalte </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B0304020202020204" pitchFamily="34" charset="0"/>
              </a:rPr>
              <a:t>Bruk kort og presis tittel. En tittel skal ikke overstige to linjer</a:t>
            </a:r>
          </a:p>
          <a:p>
            <a:pPr marL="171450" indent="-171450">
              <a:lnSpc>
                <a:spcPct val="100000"/>
              </a:lnSpc>
              <a:buFont typeface="Arial" panose="020B0604020202020204" pitchFamily="34" charset="0"/>
              <a:buChar char="•"/>
            </a:pPr>
            <a:endParaRPr lang="nb-NO" sz="1200" b="0" i="0">
              <a:solidFill>
                <a:schemeClr val="tx1"/>
              </a:solidFill>
              <a:latin typeface="Arial Nova Light" panose="020B0304020202020204" pitchFamily="34" charset="0"/>
            </a:endParaRPr>
          </a:p>
          <a:p>
            <a:pPr marL="171450" indent="-171450">
              <a:lnSpc>
                <a:spcPct val="100000"/>
              </a:lnSpc>
              <a:buFont typeface="Arial" panose="020B0604020202020204" pitchFamily="34" charset="0"/>
              <a:buChar char="•"/>
            </a:pPr>
            <a:r>
              <a:rPr lang="nb-NO" sz="1200" b="0" i="0">
                <a:solidFill>
                  <a:schemeClr val="tx1"/>
                </a:solidFill>
                <a:latin typeface="Arial Nova Light" panose="020B0304020202020204" pitchFamily="34" charset="0"/>
              </a:rPr>
              <a:t>Tekstfargen i Abelias presentasjoner er grønn, sort og hvit – følg malen</a:t>
            </a:r>
          </a:p>
          <a:p>
            <a:pPr marL="171450" indent="-171450">
              <a:lnSpc>
                <a:spcPct val="100000"/>
              </a:lnSpc>
              <a:buFont typeface="Arial" panose="020B0604020202020204" pitchFamily="34" charset="0"/>
              <a:buChar char="•"/>
            </a:pPr>
            <a:endParaRPr lang="nb-NO" sz="1200" b="0" i="0">
              <a:solidFill>
                <a:schemeClr val="tx1"/>
              </a:solidFill>
              <a:latin typeface="Arial Nova Light" panose="020B0304020202020204" pitchFamily="34" charset="0"/>
            </a:endParaRPr>
          </a:p>
          <a:p>
            <a:pPr marL="171450" indent="-171450">
              <a:lnSpc>
                <a:spcPct val="100000"/>
              </a:lnSpc>
              <a:buFont typeface="Arial" panose="020B0604020202020204" pitchFamily="34" charset="0"/>
              <a:buChar char="•"/>
            </a:pPr>
            <a:r>
              <a:rPr lang="nb-NO" sz="1200" b="0" i="0">
                <a:solidFill>
                  <a:schemeClr val="tx1"/>
                </a:solidFill>
                <a:latin typeface="Arial Nova Light" panose="020B0304020202020204" pitchFamily="34" charset="0"/>
              </a:rPr>
              <a:t>Sekundærfarger skal </a:t>
            </a:r>
            <a:r>
              <a:rPr lang="nb-NO" sz="1200" b="0" i="0">
                <a:solidFill>
                  <a:schemeClr val="tx1"/>
                </a:solidFill>
                <a:latin typeface="Arial Nova" panose="020B0504020202020204" pitchFamily="34" charset="0"/>
              </a:rPr>
              <a:t>kun </a:t>
            </a:r>
            <a:r>
              <a:rPr lang="nb-NO" sz="1200" b="0" i="0">
                <a:solidFill>
                  <a:schemeClr val="tx1"/>
                </a:solidFill>
                <a:latin typeface="Arial Nova Light" panose="020B0304020202020204" pitchFamily="34" charset="0"/>
              </a:rPr>
              <a:t>benyttes i figurer og ikoner. Fargene finner du som egendefinerte farger i figurfyll eller figuromriss</a:t>
            </a:r>
            <a:endParaRPr lang="nb-NO" sz="1200" b="0" i="0">
              <a:latin typeface="Arial Nova Light" panose="020F0302020204030204" pitchFamily="34" charset="0"/>
              <a:cs typeface="Arial Nova Light" panose="020F0302020204030204" pitchFamily="34" charset="0"/>
            </a:endParaRPr>
          </a:p>
          <a:p>
            <a:pPr marL="0" marR="0" lvl="0" indent="0" algn="l" defTabSz="914248" rtl="0" eaLnBrk="1" fontAlgn="auto" latinLnBrk="0" hangingPunct="1">
              <a:lnSpc>
                <a:spcPct val="100000"/>
              </a:lnSpc>
              <a:spcBef>
                <a:spcPts val="1000"/>
              </a:spcBef>
              <a:spcAft>
                <a:spcPts val="0"/>
              </a:spcAft>
              <a:buClrTx/>
              <a:buSzTx/>
              <a:buFont typeface="Arial" panose="020B0604020202020204" pitchFamily="34" charset="0"/>
              <a:buNone/>
              <a:tabLst/>
              <a:defRPr/>
            </a:pPr>
            <a:r>
              <a:rPr lang="nb-NO" sz="1200" b="0" i="0">
                <a:solidFill>
                  <a:schemeClr val="tx1"/>
                </a:solidFill>
                <a:latin typeface="Arial Nova Light" panose="020B0304020202020204" pitchFamily="34" charset="0"/>
              </a:rPr>
              <a:t>Se eventuelt etter alternativ mal</a:t>
            </a:r>
            <a:endParaRPr lang="nb-NO" sz="1200" b="0" i="0">
              <a:solidFill>
                <a:schemeClr val="tx1"/>
              </a:solidFill>
              <a:latin typeface="Arial Nova" panose="020B0504020202020204" pitchFamily="34" charset="0"/>
            </a:endParaRPr>
          </a:p>
          <a:p>
            <a:pPr marL="0" marR="0" lvl="0" indent="0" algn="l" defTabSz="914248" rtl="0" eaLnBrk="1" fontAlgn="auto" latinLnBrk="0" hangingPunct="1">
              <a:lnSpc>
                <a:spcPct val="108000"/>
              </a:lnSpc>
              <a:spcBef>
                <a:spcPts val="1000"/>
              </a:spcBef>
              <a:spcAft>
                <a:spcPts val="0"/>
              </a:spcAft>
              <a:buClrTx/>
              <a:buSzTx/>
              <a:buFont typeface="Arial" panose="020B0604020202020204" pitchFamily="34" charset="0"/>
              <a:buNone/>
              <a:tabLst/>
              <a:defRPr/>
            </a:pPr>
            <a:endParaRPr lang="nb-NO" sz="1200" b="0" i="0">
              <a:solidFill>
                <a:schemeClr val="tx1"/>
              </a:solidFill>
              <a:latin typeface="Arial Nova Light" panose="020F0302020204030204" pitchFamily="34" charset="0"/>
              <a:cs typeface="Arial Nova Light" panose="020F0302020204030204" pitchFamily="34" charset="0"/>
            </a:endParaRPr>
          </a:p>
        </p:txBody>
      </p:sp>
      <p:sp>
        <p:nvSpPr>
          <p:cNvPr id="2" name="Plassholder for tekst 4">
            <a:extLst>
              <a:ext uri="{FF2B5EF4-FFF2-40B4-BE49-F238E27FC236}">
                <a16:creationId xmlns:a16="http://schemas.microsoft.com/office/drawing/2014/main" id="{F05FB4E3-5264-5CB3-4044-FD354E031F68}"/>
              </a:ext>
            </a:extLst>
          </p:cNvPr>
          <p:cNvSpPr>
            <a:spLocks noGrp="1"/>
          </p:cNvSpPr>
          <p:nvPr>
            <p:ph type="body" sz="quarter" idx="39" hasCustomPrompt="1"/>
          </p:nvPr>
        </p:nvSpPr>
        <p:spPr>
          <a:xfrm>
            <a:off x="667690" y="302774"/>
            <a:ext cx="5486421" cy="207749"/>
          </a:xfrm>
          <a:prstGeom prst="rect">
            <a:avLst/>
          </a:prstGeom>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1200" b="0" i="0" u="none" cap="none">
                <a:solidFill>
                  <a:schemeClr val="accent2"/>
                </a:solidFill>
                <a:latin typeface="+mn-lt"/>
              </a:defRPr>
            </a:lvl1pPr>
          </a:lstStyle>
          <a:p>
            <a:pPr lvl="0"/>
            <a:r>
              <a:rPr lang="nb-NO"/>
              <a:t>Emne</a:t>
            </a:r>
          </a:p>
        </p:txBody>
      </p:sp>
      <p:sp>
        <p:nvSpPr>
          <p:cNvPr id="3" name="Plassholder for tekst 2">
            <a:extLst>
              <a:ext uri="{FF2B5EF4-FFF2-40B4-BE49-F238E27FC236}">
                <a16:creationId xmlns:a16="http://schemas.microsoft.com/office/drawing/2014/main" id="{A24E2069-B854-5D79-40D0-94EB30BA1396}"/>
              </a:ext>
            </a:extLst>
          </p:cNvPr>
          <p:cNvSpPr>
            <a:spLocks noGrp="1"/>
          </p:cNvSpPr>
          <p:nvPr>
            <p:ph type="body" sz="quarter" idx="18" hasCustomPrompt="1"/>
          </p:nvPr>
        </p:nvSpPr>
        <p:spPr>
          <a:xfrm>
            <a:off x="672186" y="1895790"/>
            <a:ext cx="10657229" cy="4481246"/>
          </a:xfrm>
          <a:prstGeom prst="rect">
            <a:avLst/>
          </a:prstGeom>
        </p:spPr>
        <p:txBody>
          <a:bodyPr lIns="0" tIns="0" rIns="0" bIns="0"/>
          <a:lstStyle>
            <a:lvl1pPr marL="283329" indent="-283329" algn="l">
              <a:lnSpc>
                <a:spcPct val="100000"/>
              </a:lnSpc>
              <a:spcBef>
                <a:spcPts val="1350"/>
              </a:spcBef>
              <a:spcAft>
                <a:spcPts val="0"/>
              </a:spcAft>
              <a:buClrTx/>
              <a:buFont typeface="Arial" panose="020B0604020202020204" pitchFamily="34" charset="0"/>
              <a:buChar char="•"/>
              <a:defRPr sz="1800" b="0" i="0" u="none" cap="none">
                <a:solidFill>
                  <a:schemeClr val="tx1"/>
                </a:solidFill>
                <a:latin typeface="+mn-lt"/>
              </a:defRPr>
            </a:lvl1pPr>
            <a:lvl2pPr marL="685685" indent="-228562" algn="l">
              <a:lnSpc>
                <a:spcPct val="100000"/>
              </a:lnSpc>
              <a:spcBef>
                <a:spcPts val="500"/>
              </a:spcBef>
              <a:spcAft>
                <a:spcPts val="0"/>
              </a:spcAft>
              <a:buClrTx/>
              <a:buFont typeface="Arial" panose="020B0604020202020204" pitchFamily="34" charset="0"/>
              <a:buChar char="-"/>
              <a:defRPr sz="1800" b="0" i="0" u="none" cap="none">
                <a:solidFill>
                  <a:schemeClr val="tx1"/>
                </a:solidFill>
                <a:latin typeface="+mn-lt"/>
              </a:defRPr>
            </a:lvl2pPr>
            <a:lvl3pPr marL="1142809" indent="-228562" algn="l">
              <a:lnSpc>
                <a:spcPct val="100000"/>
              </a:lnSpc>
              <a:spcBef>
                <a:spcPts val="500"/>
              </a:spcBef>
              <a:spcAft>
                <a:spcPts val="0"/>
              </a:spcAft>
              <a:buClrTx/>
              <a:buFont typeface="Arial" panose="020B0604020202020204" pitchFamily="34" charset="0"/>
              <a:buChar char="•"/>
              <a:defRPr sz="1600" b="0" i="0" u="none" cap="none">
                <a:solidFill>
                  <a:schemeClr val="tx1"/>
                </a:solidFill>
                <a:latin typeface="+mn-lt"/>
              </a:defRPr>
            </a:lvl3pPr>
            <a:lvl4pPr marL="1599933" indent="-228562" algn="l">
              <a:lnSpc>
                <a:spcPct val="100000"/>
              </a:lnSpc>
              <a:spcBef>
                <a:spcPts val="500"/>
              </a:spcBef>
              <a:spcAft>
                <a:spcPts val="0"/>
              </a:spcAft>
              <a:buClrTx/>
              <a:buFont typeface="Arial" panose="020B0604020202020204" pitchFamily="34" charset="0"/>
              <a:buChar char="•"/>
              <a:defRPr sz="1400" b="0" i="0" u="none" cap="none">
                <a:solidFill>
                  <a:schemeClr val="tx1"/>
                </a:solidFill>
                <a:latin typeface="+mn-lt"/>
              </a:defRPr>
            </a:lvl4pPr>
            <a:lvl5pPr marL="2057057" indent="-228562" algn="l">
              <a:lnSpc>
                <a:spcPct val="100000"/>
              </a:lnSpc>
              <a:spcBef>
                <a:spcPts val="500"/>
              </a:spcBef>
              <a:spcAft>
                <a:spcPts val="0"/>
              </a:spcAft>
              <a:buClrTx/>
              <a:buFont typeface="Arial" panose="020B0604020202020204" pitchFamily="34" charset="0"/>
              <a:buChar char="•"/>
              <a:defRPr sz="1200" b="0" i="0" u="none" cap="none">
                <a:solidFill>
                  <a:schemeClr val="tx1"/>
                </a:solidFill>
                <a:latin typeface="+mn-lt"/>
              </a:defRPr>
            </a:lvl5pPr>
          </a:lstStyle>
          <a:p>
            <a:pPr lvl="0"/>
            <a:r>
              <a:rPr lang="nb-NO"/>
              <a:t>Klikk for å skrive tekst i malen, en spalte</a:t>
            </a:r>
          </a:p>
        </p:txBody>
      </p:sp>
    </p:spTree>
    <p:extLst>
      <p:ext uri="{BB962C8B-B14F-4D97-AF65-F5344CB8AC3E}">
        <p14:creationId xmlns:p14="http://schemas.microsoft.com/office/powerpoint/2010/main" val="1504099182"/>
      </p:ext>
    </p:extLst>
  </p:cSld>
  <p:clrMapOvr>
    <a:masterClrMapping/>
  </p:clrMapOvr>
  <p:extLst>
    <p:ext uri="{DCECCB84-F9BA-43D5-87BE-67443E8EF086}">
      <p15:sldGuideLst xmlns:p15="http://schemas.microsoft.com/office/powerpoint/2012/main">
        <p15:guide id="1" pos="5042">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For den som skriver mye (negativ) Lyseblå">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9BEBAB38-B72C-B4F6-FA04-5E7A84A40964}"/>
              </a:ext>
            </a:extLst>
          </p:cNvPr>
          <p:cNvSpPr/>
          <p:nvPr userDrawn="1"/>
        </p:nvSpPr>
        <p:spPr>
          <a:xfrm>
            <a:off x="0" y="0"/>
            <a:ext cx="12192000" cy="6858000"/>
          </a:xfrm>
          <a:prstGeom prst="rect">
            <a:avLst/>
          </a:prstGeom>
          <a:solidFill>
            <a:srgbClr val="E6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04D58595-D507-46BE-9A68-223EDA6B1931}"/>
              </a:ext>
            </a:extLst>
          </p:cNvPr>
          <p:cNvSpPr>
            <a:spLocks noGrp="1"/>
          </p:cNvSpPr>
          <p:nvPr>
            <p:ph type="dt" sz="half" idx="10"/>
          </p:nvPr>
        </p:nvSpPr>
        <p:spPr/>
        <p:txBody>
          <a:bodyPr lIns="0" tIns="0" rIns="0" bIns="0"/>
          <a:lstStyle/>
          <a:p>
            <a:fld id="{4E687516-9572-5440-B506-AA7EF8D1B05C}" type="datetime1">
              <a:rPr lang="nb-NO" smtClean="0"/>
              <a:t>18.10.2023</a:t>
            </a:fld>
            <a:endParaRPr lang="nb-NO"/>
          </a:p>
        </p:txBody>
      </p:sp>
      <p:sp>
        <p:nvSpPr>
          <p:cNvPr id="18" name="Plassholder for tekst 8">
            <a:extLst>
              <a:ext uri="{FF2B5EF4-FFF2-40B4-BE49-F238E27FC236}">
                <a16:creationId xmlns:a16="http://schemas.microsoft.com/office/drawing/2014/main" id="{50845AA3-7D51-EA4A-BAEE-004FCE9160E1}"/>
              </a:ext>
            </a:extLst>
          </p:cNvPr>
          <p:cNvSpPr>
            <a:spLocks noGrp="1"/>
          </p:cNvSpPr>
          <p:nvPr>
            <p:ph type="body" sz="quarter" idx="20" hasCustomPrompt="1"/>
          </p:nvPr>
        </p:nvSpPr>
        <p:spPr>
          <a:xfrm>
            <a:off x="674123" y="1888695"/>
            <a:ext cx="10849540" cy="4412456"/>
          </a:xfrm>
          <a:prstGeom prst="rect">
            <a:avLst/>
          </a:prstGeom>
        </p:spPr>
        <p:txBody>
          <a:bodyPr lIns="0" tIns="0" rIns="0" bIns="0" numCol="2" spcCol="576000">
            <a:noAutofit/>
          </a:bodyPr>
          <a:lstStyle>
            <a:lvl1pPr marL="0" indent="0" algn="just">
              <a:lnSpc>
                <a:spcPct val="108000"/>
              </a:lnSpc>
              <a:spcBef>
                <a:spcPts val="1000"/>
              </a:spcBef>
              <a:spcAft>
                <a:spcPts val="0"/>
              </a:spcAft>
              <a:buClrTx/>
              <a:buFont typeface="Arial" panose="020B0604020202020204" pitchFamily="34" charset="0"/>
              <a:buNone/>
              <a:defRPr sz="1400" b="0" i="0" u="none" cap="none">
                <a:solidFill>
                  <a:schemeClr val="tx1"/>
                </a:solidFill>
                <a:latin typeface="+mn-lt"/>
              </a:defRPr>
            </a:lvl1pPr>
            <a:lvl2pPr marL="457124" indent="0">
              <a:buNone/>
              <a:defRPr/>
            </a:lvl2pPr>
          </a:lstStyle>
          <a:p>
            <a:pPr marL="0" marR="0" lvl="0" indent="0" algn="l" defTabSz="914248" rtl="0" eaLnBrk="1" fontAlgn="auto" latinLnBrk="0" hangingPunct="1">
              <a:lnSpc>
                <a:spcPct val="108000"/>
              </a:lnSpc>
              <a:spcBef>
                <a:spcPts val="1000"/>
              </a:spcBef>
              <a:spcAft>
                <a:spcPts val="0"/>
              </a:spcAft>
              <a:buClrTx/>
              <a:buSzTx/>
              <a:buFont typeface="Arial" panose="020B0604020202020204" pitchFamily="34" charset="0"/>
              <a:buNone/>
              <a:tabLst/>
              <a:defRPr/>
            </a:pPr>
            <a:r>
              <a:rPr lang="nb-NO"/>
              <a:t>Klikk for å redigere tekststiler i malen, 2 spalter</a:t>
            </a:r>
          </a:p>
        </p:txBody>
      </p:sp>
      <p:sp>
        <p:nvSpPr>
          <p:cNvPr id="20" name="Tittel 1">
            <a:extLst>
              <a:ext uri="{FF2B5EF4-FFF2-40B4-BE49-F238E27FC236}">
                <a16:creationId xmlns:a16="http://schemas.microsoft.com/office/drawing/2014/main" id="{1AD7B537-90F0-6748-ABB4-8B8FA6391EAC}"/>
              </a:ext>
            </a:extLst>
          </p:cNvPr>
          <p:cNvSpPr>
            <a:spLocks noGrp="1"/>
          </p:cNvSpPr>
          <p:nvPr>
            <p:ph type="title" hasCustomPrompt="1"/>
          </p:nvPr>
        </p:nvSpPr>
        <p:spPr>
          <a:xfrm>
            <a:off x="674124" y="845605"/>
            <a:ext cx="7016749" cy="438581"/>
          </a:xfrm>
        </p:spPr>
        <p:txBody>
          <a:bodyPr wrap="square" lIns="0" tIns="0" rIns="0" bIns="0" anchor="t">
            <a:noAutofit/>
          </a:bodyPr>
          <a:lstStyle>
            <a:lvl1pPr>
              <a:lnSpc>
                <a:spcPct val="100000"/>
              </a:lnSpc>
              <a:defRPr sz="2800">
                <a:solidFill>
                  <a:schemeClr val="accent1"/>
                </a:solidFill>
              </a:defRPr>
            </a:lvl1pPr>
          </a:lstStyle>
          <a:p>
            <a:r>
              <a:rPr lang="nb-NO"/>
              <a:t>Klikk for å redigere tittel, 2 linjer</a:t>
            </a:r>
          </a:p>
        </p:txBody>
      </p:sp>
      <p:sp>
        <p:nvSpPr>
          <p:cNvPr id="22" name="Rektangel 21">
            <a:extLst>
              <a:ext uri="{FF2B5EF4-FFF2-40B4-BE49-F238E27FC236}">
                <a16:creationId xmlns:a16="http://schemas.microsoft.com/office/drawing/2014/main" id="{DE324FC0-23DF-C3CE-0E76-7EEBC0B13F2A}"/>
              </a:ext>
            </a:extLst>
          </p:cNvPr>
          <p:cNvSpPr/>
          <p:nvPr userDrawn="1"/>
        </p:nvSpPr>
        <p:spPr>
          <a:xfrm>
            <a:off x="12386178" y="0"/>
            <a:ext cx="4248192" cy="2379819"/>
          </a:xfrm>
          <a:prstGeom prst="rect">
            <a:avLst/>
          </a:prstGeom>
        </p:spPr>
        <p:txBody>
          <a:bodyPr wrap="square" anchor="t">
            <a:spAutoFit/>
          </a:bodyPr>
          <a:lstStyle/>
          <a:p>
            <a:pPr lvl="0"/>
            <a:r>
              <a:rPr lang="nb-NO" sz="1200" b="0"/>
              <a:t>Tittel, 2 spalter tekstfelt og alternativ høyre spalte </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B0304020202020204" pitchFamily="34" charset="0"/>
              </a:rPr>
              <a:t>Bruk kort og presis tittel. En tittel skal ikke overstige to linjer</a:t>
            </a:r>
          </a:p>
          <a:p>
            <a:pPr marL="171450" indent="-171450">
              <a:lnSpc>
                <a:spcPct val="100000"/>
              </a:lnSpc>
              <a:buFont typeface="Arial" panose="020B0604020202020204" pitchFamily="34" charset="0"/>
              <a:buChar char="•"/>
            </a:pPr>
            <a:endParaRPr lang="nb-NO" sz="1200" b="0" i="0">
              <a:solidFill>
                <a:schemeClr val="tx1"/>
              </a:solidFill>
              <a:latin typeface="Arial Nova Light" panose="020B0304020202020204" pitchFamily="34" charset="0"/>
            </a:endParaRPr>
          </a:p>
          <a:p>
            <a:pPr marL="171450" indent="-171450">
              <a:lnSpc>
                <a:spcPct val="100000"/>
              </a:lnSpc>
              <a:buFont typeface="Arial" panose="020B0604020202020204" pitchFamily="34" charset="0"/>
              <a:buChar char="•"/>
            </a:pPr>
            <a:r>
              <a:rPr lang="nb-NO" sz="1200" b="0" i="0">
                <a:solidFill>
                  <a:schemeClr val="tx1"/>
                </a:solidFill>
                <a:latin typeface="Arial Nova Light" panose="020B0304020202020204" pitchFamily="34" charset="0"/>
              </a:rPr>
              <a:t>Tekstfargen i Abelias presentasjoner er grønn, sort og hvit – følg malen</a:t>
            </a:r>
          </a:p>
          <a:p>
            <a:pPr marL="171450" indent="-171450">
              <a:lnSpc>
                <a:spcPct val="100000"/>
              </a:lnSpc>
              <a:buFont typeface="Arial" panose="020B0604020202020204" pitchFamily="34" charset="0"/>
              <a:buChar char="•"/>
            </a:pPr>
            <a:endParaRPr lang="nb-NO" sz="1200" b="0" i="0">
              <a:solidFill>
                <a:schemeClr val="tx1"/>
              </a:solidFill>
              <a:latin typeface="Arial Nova Light" panose="020B0304020202020204" pitchFamily="34" charset="0"/>
            </a:endParaRPr>
          </a:p>
          <a:p>
            <a:pPr marL="171450" indent="-171450">
              <a:lnSpc>
                <a:spcPct val="100000"/>
              </a:lnSpc>
              <a:buFont typeface="Arial" panose="020B0604020202020204" pitchFamily="34" charset="0"/>
              <a:buChar char="•"/>
            </a:pPr>
            <a:r>
              <a:rPr lang="nb-NO" sz="1200" b="0" i="0">
                <a:solidFill>
                  <a:schemeClr val="tx1"/>
                </a:solidFill>
                <a:latin typeface="Arial Nova Light" panose="020B0304020202020204" pitchFamily="34" charset="0"/>
              </a:rPr>
              <a:t>Sekundærfarger skal </a:t>
            </a:r>
            <a:r>
              <a:rPr lang="nb-NO" sz="1200" b="0" i="0">
                <a:solidFill>
                  <a:schemeClr val="tx1"/>
                </a:solidFill>
                <a:latin typeface="Arial Nova" panose="020B0504020202020204" pitchFamily="34" charset="0"/>
              </a:rPr>
              <a:t>kun </a:t>
            </a:r>
            <a:r>
              <a:rPr lang="nb-NO" sz="1200" b="0" i="0">
                <a:solidFill>
                  <a:schemeClr val="tx1"/>
                </a:solidFill>
                <a:latin typeface="Arial Nova Light" panose="020B0304020202020204" pitchFamily="34" charset="0"/>
              </a:rPr>
              <a:t>benyttes i figurer og ikoner. Fargene finner du som egendefinerte farger i figurfyll eller figuromriss</a:t>
            </a:r>
            <a:endParaRPr lang="nb-NO" sz="1200" b="0" i="0">
              <a:latin typeface="Arial Nova Light" panose="020F0302020204030204" pitchFamily="34" charset="0"/>
              <a:cs typeface="Arial Nova Light" panose="020F0302020204030204" pitchFamily="34" charset="0"/>
            </a:endParaRPr>
          </a:p>
          <a:p>
            <a:pPr marL="0" marR="0" lvl="0" indent="0" algn="l" defTabSz="914248" rtl="0" eaLnBrk="1" fontAlgn="auto" latinLnBrk="0" hangingPunct="1">
              <a:lnSpc>
                <a:spcPct val="100000"/>
              </a:lnSpc>
              <a:spcBef>
                <a:spcPts val="1000"/>
              </a:spcBef>
              <a:spcAft>
                <a:spcPts val="0"/>
              </a:spcAft>
              <a:buClrTx/>
              <a:buSzTx/>
              <a:buFont typeface="Arial" panose="020B0604020202020204" pitchFamily="34" charset="0"/>
              <a:buNone/>
              <a:tabLst/>
              <a:defRPr/>
            </a:pPr>
            <a:r>
              <a:rPr lang="nb-NO" sz="1200" b="0" i="0">
                <a:solidFill>
                  <a:schemeClr val="tx1"/>
                </a:solidFill>
                <a:latin typeface="Arial Nova Light" panose="020B0304020202020204" pitchFamily="34" charset="0"/>
              </a:rPr>
              <a:t>Se eventuelt etter alternativ mal</a:t>
            </a:r>
            <a:endParaRPr lang="nb-NO" sz="1200" b="0" i="0">
              <a:solidFill>
                <a:schemeClr val="tx1"/>
              </a:solidFill>
              <a:latin typeface="Arial Nova" panose="020B0504020202020204" pitchFamily="34" charset="0"/>
            </a:endParaRPr>
          </a:p>
          <a:p>
            <a:pPr marL="0" marR="0" lvl="0" indent="0" algn="l" defTabSz="914248" rtl="0" eaLnBrk="1" fontAlgn="auto" latinLnBrk="0" hangingPunct="1">
              <a:lnSpc>
                <a:spcPct val="108000"/>
              </a:lnSpc>
              <a:spcBef>
                <a:spcPts val="1000"/>
              </a:spcBef>
              <a:spcAft>
                <a:spcPts val="0"/>
              </a:spcAft>
              <a:buClrTx/>
              <a:buSzTx/>
              <a:buFont typeface="Arial" panose="020B0604020202020204" pitchFamily="34" charset="0"/>
              <a:buNone/>
              <a:tabLst/>
              <a:defRPr/>
            </a:pPr>
            <a:endParaRPr lang="nb-NO" sz="1200" b="0" i="0">
              <a:solidFill>
                <a:schemeClr val="tx1"/>
              </a:solidFill>
              <a:latin typeface="Arial Nova Light" panose="020F0302020204030204" pitchFamily="34" charset="0"/>
              <a:cs typeface="Arial Nova Light" panose="020F0302020204030204" pitchFamily="34" charset="0"/>
            </a:endParaRPr>
          </a:p>
        </p:txBody>
      </p:sp>
      <p:pic>
        <p:nvPicPr>
          <p:cNvPr id="3" name="Bilde 2">
            <a:extLst>
              <a:ext uri="{FF2B5EF4-FFF2-40B4-BE49-F238E27FC236}">
                <a16:creationId xmlns:a16="http://schemas.microsoft.com/office/drawing/2014/main" id="{DF1D9A61-FF3B-B100-64F9-E2ACAC894592}"/>
              </a:ext>
            </a:extLst>
          </p:cNvPr>
          <p:cNvPicPr>
            <a:picLocks noChangeAspect="1"/>
          </p:cNvPicPr>
          <p:nvPr userDrawn="1"/>
        </p:nvPicPr>
        <p:blipFill>
          <a:blip r:embed="rId2"/>
          <a:stretch>
            <a:fillRect/>
          </a:stretch>
        </p:blipFill>
        <p:spPr>
          <a:xfrm>
            <a:off x="10856259" y="286872"/>
            <a:ext cx="867027" cy="265214"/>
          </a:xfrm>
          <a:prstGeom prst="rect">
            <a:avLst/>
          </a:prstGeom>
        </p:spPr>
      </p:pic>
      <p:sp>
        <p:nvSpPr>
          <p:cNvPr id="5" name="Plassholder for tekst 4">
            <a:extLst>
              <a:ext uri="{FF2B5EF4-FFF2-40B4-BE49-F238E27FC236}">
                <a16:creationId xmlns:a16="http://schemas.microsoft.com/office/drawing/2014/main" id="{380B9912-B5FF-8C1B-390C-4CDE9D20D25A}"/>
              </a:ext>
            </a:extLst>
          </p:cNvPr>
          <p:cNvSpPr>
            <a:spLocks noGrp="1"/>
          </p:cNvSpPr>
          <p:nvPr>
            <p:ph type="body" sz="quarter" idx="39" hasCustomPrompt="1"/>
          </p:nvPr>
        </p:nvSpPr>
        <p:spPr>
          <a:xfrm>
            <a:off x="667690" y="302774"/>
            <a:ext cx="5486421" cy="207749"/>
          </a:xfrm>
          <a:prstGeom prst="rect">
            <a:avLst/>
          </a:prstGeom>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1200" b="0" i="0" u="none" cap="none">
                <a:solidFill>
                  <a:schemeClr val="accent2"/>
                </a:solidFill>
                <a:latin typeface="+mn-lt"/>
              </a:defRPr>
            </a:lvl1pPr>
          </a:lstStyle>
          <a:p>
            <a:pPr lvl="0"/>
            <a:r>
              <a:rPr lang="nb-NO"/>
              <a:t>Emne</a:t>
            </a:r>
          </a:p>
        </p:txBody>
      </p:sp>
    </p:spTree>
    <p:extLst>
      <p:ext uri="{BB962C8B-B14F-4D97-AF65-F5344CB8AC3E}">
        <p14:creationId xmlns:p14="http://schemas.microsoft.com/office/powerpoint/2010/main" val="4110703114"/>
      </p:ext>
    </p:extLst>
  </p:cSld>
  <p:clrMapOvr>
    <a:masterClrMapping/>
  </p:clrMapOvr>
  <p:extLst>
    <p:ext uri="{DCECCB84-F9BA-43D5-87BE-67443E8EF086}">
      <p15:sldGuideLst xmlns:p15="http://schemas.microsoft.com/office/powerpoint/2012/main">
        <p15:guide id="1" pos="5042">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For den som skriver mye (negativ) Lyseblå">
    <p:spTree>
      <p:nvGrpSpPr>
        <p:cNvPr id="1" name=""/>
        <p:cNvGrpSpPr/>
        <p:nvPr/>
      </p:nvGrpSpPr>
      <p:grpSpPr>
        <a:xfrm>
          <a:off x="0" y="0"/>
          <a:ext cx="0" cy="0"/>
          <a:chOff x="0" y="0"/>
          <a:chExt cx="0" cy="0"/>
        </a:xfrm>
      </p:grpSpPr>
      <p:sp>
        <p:nvSpPr>
          <p:cNvPr id="4" name="Plassholder for dato 3">
            <a:extLst>
              <a:ext uri="{FF2B5EF4-FFF2-40B4-BE49-F238E27FC236}">
                <a16:creationId xmlns:a16="http://schemas.microsoft.com/office/drawing/2014/main" id="{04D58595-D507-46BE-9A68-223EDA6B1931}"/>
              </a:ext>
            </a:extLst>
          </p:cNvPr>
          <p:cNvSpPr>
            <a:spLocks noGrp="1"/>
          </p:cNvSpPr>
          <p:nvPr>
            <p:ph type="dt" sz="half" idx="10"/>
          </p:nvPr>
        </p:nvSpPr>
        <p:spPr/>
        <p:txBody>
          <a:bodyPr lIns="0" tIns="0" rIns="0" bIns="0"/>
          <a:lstStyle/>
          <a:p>
            <a:fld id="{4E687516-9572-5440-B506-AA7EF8D1B05C}" type="datetime1">
              <a:rPr lang="nb-NO" smtClean="0"/>
              <a:t>18.10.2023</a:t>
            </a:fld>
            <a:endParaRPr lang="nb-NO"/>
          </a:p>
        </p:txBody>
      </p:sp>
      <p:sp>
        <p:nvSpPr>
          <p:cNvPr id="20" name="Tittel 1">
            <a:extLst>
              <a:ext uri="{FF2B5EF4-FFF2-40B4-BE49-F238E27FC236}">
                <a16:creationId xmlns:a16="http://schemas.microsoft.com/office/drawing/2014/main" id="{1AD7B537-90F0-6748-ABB4-8B8FA6391EAC}"/>
              </a:ext>
            </a:extLst>
          </p:cNvPr>
          <p:cNvSpPr>
            <a:spLocks noGrp="1"/>
          </p:cNvSpPr>
          <p:nvPr>
            <p:ph type="title" hasCustomPrompt="1"/>
          </p:nvPr>
        </p:nvSpPr>
        <p:spPr>
          <a:xfrm>
            <a:off x="674124" y="845605"/>
            <a:ext cx="7016749" cy="438581"/>
          </a:xfrm>
        </p:spPr>
        <p:txBody>
          <a:bodyPr wrap="square" lIns="0" tIns="0" rIns="0" bIns="0" anchor="t">
            <a:noAutofit/>
          </a:bodyPr>
          <a:lstStyle>
            <a:lvl1pPr>
              <a:lnSpc>
                <a:spcPct val="100000"/>
              </a:lnSpc>
              <a:defRPr sz="2800">
                <a:solidFill>
                  <a:schemeClr val="accent1"/>
                </a:solidFill>
              </a:defRPr>
            </a:lvl1pPr>
          </a:lstStyle>
          <a:p>
            <a:r>
              <a:rPr lang="nb-NO"/>
              <a:t>Klikk for å redigere tittel, 2 linjer</a:t>
            </a:r>
          </a:p>
        </p:txBody>
      </p:sp>
      <p:sp>
        <p:nvSpPr>
          <p:cNvPr id="22" name="Rektangel 21">
            <a:extLst>
              <a:ext uri="{FF2B5EF4-FFF2-40B4-BE49-F238E27FC236}">
                <a16:creationId xmlns:a16="http://schemas.microsoft.com/office/drawing/2014/main" id="{DE324FC0-23DF-C3CE-0E76-7EEBC0B13F2A}"/>
              </a:ext>
            </a:extLst>
          </p:cNvPr>
          <p:cNvSpPr/>
          <p:nvPr userDrawn="1"/>
        </p:nvSpPr>
        <p:spPr>
          <a:xfrm>
            <a:off x="12386178" y="0"/>
            <a:ext cx="4248192" cy="2379819"/>
          </a:xfrm>
          <a:prstGeom prst="rect">
            <a:avLst/>
          </a:prstGeom>
        </p:spPr>
        <p:txBody>
          <a:bodyPr wrap="square" anchor="t">
            <a:spAutoFit/>
          </a:bodyPr>
          <a:lstStyle/>
          <a:p>
            <a:pPr lvl="0"/>
            <a:r>
              <a:rPr lang="nb-NO" sz="1200" b="0"/>
              <a:t>Tittel, 2 spalter tekstfelt og alternativ høyre spalte </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B0304020202020204" pitchFamily="34" charset="0"/>
              </a:rPr>
              <a:t>Bruk kort og presis tittel. En tittel skal ikke overstige to linjer</a:t>
            </a:r>
          </a:p>
          <a:p>
            <a:pPr marL="171450" indent="-171450">
              <a:lnSpc>
                <a:spcPct val="100000"/>
              </a:lnSpc>
              <a:buFont typeface="Arial" panose="020B0604020202020204" pitchFamily="34" charset="0"/>
              <a:buChar char="•"/>
            </a:pPr>
            <a:endParaRPr lang="nb-NO" sz="1200" b="0" i="0">
              <a:solidFill>
                <a:schemeClr val="tx1"/>
              </a:solidFill>
              <a:latin typeface="Arial Nova Light" panose="020B0304020202020204" pitchFamily="34" charset="0"/>
            </a:endParaRPr>
          </a:p>
          <a:p>
            <a:pPr marL="171450" indent="-171450">
              <a:lnSpc>
                <a:spcPct val="100000"/>
              </a:lnSpc>
              <a:buFont typeface="Arial" panose="020B0604020202020204" pitchFamily="34" charset="0"/>
              <a:buChar char="•"/>
            </a:pPr>
            <a:r>
              <a:rPr lang="nb-NO" sz="1200" b="0" i="0">
                <a:solidFill>
                  <a:schemeClr val="tx1"/>
                </a:solidFill>
                <a:latin typeface="Arial Nova Light" panose="020B0304020202020204" pitchFamily="34" charset="0"/>
              </a:rPr>
              <a:t>Tekstfargen i Abelias presentasjoner er grønn, sort og hvit – følg malen</a:t>
            </a:r>
          </a:p>
          <a:p>
            <a:pPr marL="171450" indent="-171450">
              <a:lnSpc>
                <a:spcPct val="100000"/>
              </a:lnSpc>
              <a:buFont typeface="Arial" panose="020B0604020202020204" pitchFamily="34" charset="0"/>
              <a:buChar char="•"/>
            </a:pPr>
            <a:endParaRPr lang="nb-NO" sz="1200" b="0" i="0">
              <a:solidFill>
                <a:schemeClr val="tx1"/>
              </a:solidFill>
              <a:latin typeface="Arial Nova Light" panose="020B0304020202020204" pitchFamily="34" charset="0"/>
            </a:endParaRPr>
          </a:p>
          <a:p>
            <a:pPr marL="171450" indent="-171450">
              <a:lnSpc>
                <a:spcPct val="100000"/>
              </a:lnSpc>
              <a:buFont typeface="Arial" panose="020B0604020202020204" pitchFamily="34" charset="0"/>
              <a:buChar char="•"/>
            </a:pPr>
            <a:r>
              <a:rPr lang="nb-NO" sz="1200" b="0" i="0">
                <a:solidFill>
                  <a:schemeClr val="tx1"/>
                </a:solidFill>
                <a:latin typeface="Arial Nova Light" panose="020B0304020202020204" pitchFamily="34" charset="0"/>
              </a:rPr>
              <a:t>Sekundærfarger skal </a:t>
            </a:r>
            <a:r>
              <a:rPr lang="nb-NO" sz="1200" b="0" i="0">
                <a:solidFill>
                  <a:schemeClr val="tx1"/>
                </a:solidFill>
                <a:latin typeface="Arial Nova" panose="020B0504020202020204" pitchFamily="34" charset="0"/>
              </a:rPr>
              <a:t>kun </a:t>
            </a:r>
            <a:r>
              <a:rPr lang="nb-NO" sz="1200" b="0" i="0">
                <a:solidFill>
                  <a:schemeClr val="tx1"/>
                </a:solidFill>
                <a:latin typeface="Arial Nova Light" panose="020B0304020202020204" pitchFamily="34" charset="0"/>
              </a:rPr>
              <a:t>benyttes i figurer og ikoner. Fargene finner du som egendefinerte farger i figurfyll eller figuromriss</a:t>
            </a:r>
            <a:endParaRPr lang="nb-NO" sz="1200" b="0" i="0">
              <a:latin typeface="Arial Nova Light" panose="020F0302020204030204" pitchFamily="34" charset="0"/>
              <a:cs typeface="Arial Nova Light" panose="020F0302020204030204" pitchFamily="34" charset="0"/>
            </a:endParaRPr>
          </a:p>
          <a:p>
            <a:pPr marL="0" marR="0" lvl="0" indent="0" algn="l" defTabSz="914248" rtl="0" eaLnBrk="1" fontAlgn="auto" latinLnBrk="0" hangingPunct="1">
              <a:lnSpc>
                <a:spcPct val="100000"/>
              </a:lnSpc>
              <a:spcBef>
                <a:spcPts val="1000"/>
              </a:spcBef>
              <a:spcAft>
                <a:spcPts val="0"/>
              </a:spcAft>
              <a:buClrTx/>
              <a:buSzTx/>
              <a:buFont typeface="Arial" panose="020B0604020202020204" pitchFamily="34" charset="0"/>
              <a:buNone/>
              <a:tabLst/>
              <a:defRPr/>
            </a:pPr>
            <a:r>
              <a:rPr lang="nb-NO" sz="1200" b="0" i="0">
                <a:solidFill>
                  <a:schemeClr val="tx1"/>
                </a:solidFill>
                <a:latin typeface="Arial Nova Light" panose="020B0304020202020204" pitchFamily="34" charset="0"/>
              </a:rPr>
              <a:t>Se eventuelt etter alternativ mal</a:t>
            </a:r>
            <a:endParaRPr lang="nb-NO" sz="1200" b="0" i="0">
              <a:solidFill>
                <a:schemeClr val="tx1"/>
              </a:solidFill>
              <a:latin typeface="Arial Nova" panose="020B0504020202020204" pitchFamily="34" charset="0"/>
            </a:endParaRPr>
          </a:p>
          <a:p>
            <a:pPr marL="0" marR="0" lvl="0" indent="0" algn="l" defTabSz="914248" rtl="0" eaLnBrk="1" fontAlgn="auto" latinLnBrk="0" hangingPunct="1">
              <a:lnSpc>
                <a:spcPct val="108000"/>
              </a:lnSpc>
              <a:spcBef>
                <a:spcPts val="1000"/>
              </a:spcBef>
              <a:spcAft>
                <a:spcPts val="0"/>
              </a:spcAft>
              <a:buClrTx/>
              <a:buSzTx/>
              <a:buFont typeface="Arial" panose="020B0604020202020204" pitchFamily="34" charset="0"/>
              <a:buNone/>
              <a:tabLst/>
              <a:defRPr/>
            </a:pPr>
            <a:endParaRPr lang="nb-NO" sz="1200" b="0" i="0">
              <a:solidFill>
                <a:schemeClr val="tx1"/>
              </a:solidFill>
              <a:latin typeface="Arial Nova Light" panose="020F0302020204030204" pitchFamily="34" charset="0"/>
              <a:cs typeface="Arial Nova Light" panose="020F0302020204030204" pitchFamily="34" charset="0"/>
            </a:endParaRPr>
          </a:p>
        </p:txBody>
      </p:sp>
      <p:sp>
        <p:nvSpPr>
          <p:cNvPr id="2" name="Plassholder for tekst 4">
            <a:extLst>
              <a:ext uri="{FF2B5EF4-FFF2-40B4-BE49-F238E27FC236}">
                <a16:creationId xmlns:a16="http://schemas.microsoft.com/office/drawing/2014/main" id="{F05FB4E3-5264-5CB3-4044-FD354E031F68}"/>
              </a:ext>
            </a:extLst>
          </p:cNvPr>
          <p:cNvSpPr>
            <a:spLocks noGrp="1"/>
          </p:cNvSpPr>
          <p:nvPr>
            <p:ph type="body" sz="quarter" idx="39" hasCustomPrompt="1"/>
          </p:nvPr>
        </p:nvSpPr>
        <p:spPr>
          <a:xfrm>
            <a:off x="667690" y="302774"/>
            <a:ext cx="5486421" cy="207749"/>
          </a:xfrm>
          <a:prstGeom prst="rect">
            <a:avLst/>
          </a:prstGeom>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1200" b="0" i="0" u="none" cap="none">
                <a:solidFill>
                  <a:schemeClr val="accent2"/>
                </a:solidFill>
                <a:latin typeface="+mn-lt"/>
              </a:defRPr>
            </a:lvl1pPr>
          </a:lstStyle>
          <a:p>
            <a:pPr lvl="0"/>
            <a:r>
              <a:rPr lang="nb-NO"/>
              <a:t>Emne</a:t>
            </a:r>
          </a:p>
        </p:txBody>
      </p:sp>
    </p:spTree>
    <p:extLst>
      <p:ext uri="{BB962C8B-B14F-4D97-AF65-F5344CB8AC3E}">
        <p14:creationId xmlns:p14="http://schemas.microsoft.com/office/powerpoint/2010/main" val="1088382216"/>
      </p:ext>
    </p:extLst>
  </p:cSld>
  <p:clrMapOvr>
    <a:masterClrMapping/>
  </p:clrMapOvr>
  <p:extLst>
    <p:ext uri="{DCECCB84-F9BA-43D5-87BE-67443E8EF086}">
      <p15:sldGuideLst xmlns:p15="http://schemas.microsoft.com/office/powerpoint/2012/main">
        <p15:guide id="1" pos="5042">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For den som skriver mye (negativ) Lyseblå">
    <p:spTree>
      <p:nvGrpSpPr>
        <p:cNvPr id="1" name=""/>
        <p:cNvGrpSpPr/>
        <p:nvPr/>
      </p:nvGrpSpPr>
      <p:grpSpPr>
        <a:xfrm>
          <a:off x="0" y="0"/>
          <a:ext cx="0" cy="0"/>
          <a:chOff x="0" y="0"/>
          <a:chExt cx="0" cy="0"/>
        </a:xfrm>
      </p:grpSpPr>
      <p:sp>
        <p:nvSpPr>
          <p:cNvPr id="4" name="Plassholder for dato 3">
            <a:extLst>
              <a:ext uri="{FF2B5EF4-FFF2-40B4-BE49-F238E27FC236}">
                <a16:creationId xmlns:a16="http://schemas.microsoft.com/office/drawing/2014/main" id="{04D58595-D507-46BE-9A68-223EDA6B1931}"/>
              </a:ext>
            </a:extLst>
          </p:cNvPr>
          <p:cNvSpPr>
            <a:spLocks noGrp="1"/>
          </p:cNvSpPr>
          <p:nvPr>
            <p:ph type="dt" sz="half" idx="10"/>
          </p:nvPr>
        </p:nvSpPr>
        <p:spPr/>
        <p:txBody>
          <a:bodyPr lIns="0" tIns="0" rIns="0" bIns="0"/>
          <a:lstStyle/>
          <a:p>
            <a:fld id="{4E687516-9572-5440-B506-AA7EF8D1B05C}" type="datetime1">
              <a:rPr lang="nb-NO" smtClean="0"/>
              <a:t>18.10.2023</a:t>
            </a:fld>
            <a:endParaRPr lang="nb-NO"/>
          </a:p>
        </p:txBody>
      </p:sp>
      <p:sp>
        <p:nvSpPr>
          <p:cNvPr id="18" name="Plassholder for tekst 8">
            <a:extLst>
              <a:ext uri="{FF2B5EF4-FFF2-40B4-BE49-F238E27FC236}">
                <a16:creationId xmlns:a16="http://schemas.microsoft.com/office/drawing/2014/main" id="{50845AA3-7D51-EA4A-BAEE-004FCE9160E1}"/>
              </a:ext>
            </a:extLst>
          </p:cNvPr>
          <p:cNvSpPr>
            <a:spLocks noGrp="1"/>
          </p:cNvSpPr>
          <p:nvPr>
            <p:ph type="body" sz="quarter" idx="20" hasCustomPrompt="1"/>
          </p:nvPr>
        </p:nvSpPr>
        <p:spPr>
          <a:xfrm>
            <a:off x="674123" y="1888695"/>
            <a:ext cx="10849540" cy="4412456"/>
          </a:xfrm>
          <a:prstGeom prst="rect">
            <a:avLst/>
          </a:prstGeom>
        </p:spPr>
        <p:txBody>
          <a:bodyPr lIns="0" tIns="0" rIns="0" bIns="0" numCol="1" spcCol="0">
            <a:noAutofit/>
          </a:bodyPr>
          <a:lstStyle>
            <a:lvl1pPr marL="0" indent="0" algn="ctr">
              <a:lnSpc>
                <a:spcPct val="108000"/>
              </a:lnSpc>
              <a:spcBef>
                <a:spcPts val="1000"/>
              </a:spcBef>
              <a:spcAft>
                <a:spcPts val="0"/>
              </a:spcAft>
              <a:buClrTx/>
              <a:buFont typeface="Arial" panose="020B0604020202020204" pitchFamily="34" charset="0"/>
              <a:buNone/>
              <a:defRPr sz="2800" b="0" i="0" u="none" cap="none" baseline="0">
                <a:solidFill>
                  <a:schemeClr val="accent1"/>
                </a:solidFill>
                <a:latin typeface="Arial Nova Light" panose="020B0304020202020204" pitchFamily="34" charset="0"/>
              </a:defRPr>
            </a:lvl1pPr>
            <a:lvl2pPr marL="457124" indent="0">
              <a:buNone/>
              <a:defRPr/>
            </a:lvl2pPr>
          </a:lstStyle>
          <a:p>
            <a:pPr marL="0" marR="0" lvl="0" indent="0" algn="l" defTabSz="914248" rtl="0" eaLnBrk="1" fontAlgn="auto" latinLnBrk="0" hangingPunct="1">
              <a:lnSpc>
                <a:spcPct val="108000"/>
              </a:lnSpc>
              <a:spcBef>
                <a:spcPts val="1000"/>
              </a:spcBef>
              <a:spcAft>
                <a:spcPts val="0"/>
              </a:spcAft>
              <a:buClrTx/>
              <a:buSzTx/>
              <a:buFont typeface="Arial" panose="020B0604020202020204" pitchFamily="34" charset="0"/>
              <a:buNone/>
              <a:tabLst/>
              <a:defRPr/>
            </a:pPr>
            <a:r>
              <a:rPr lang="nb-NO"/>
              <a:t>Klikk for å redigere tekststiler i malen, 2 spalter</a:t>
            </a:r>
          </a:p>
        </p:txBody>
      </p:sp>
      <p:sp>
        <p:nvSpPr>
          <p:cNvPr id="22" name="Rektangel 21">
            <a:extLst>
              <a:ext uri="{FF2B5EF4-FFF2-40B4-BE49-F238E27FC236}">
                <a16:creationId xmlns:a16="http://schemas.microsoft.com/office/drawing/2014/main" id="{DE324FC0-23DF-C3CE-0E76-7EEBC0B13F2A}"/>
              </a:ext>
            </a:extLst>
          </p:cNvPr>
          <p:cNvSpPr/>
          <p:nvPr userDrawn="1"/>
        </p:nvSpPr>
        <p:spPr>
          <a:xfrm>
            <a:off x="12386178" y="0"/>
            <a:ext cx="4248192" cy="2195153"/>
          </a:xfrm>
          <a:prstGeom prst="rect">
            <a:avLst/>
          </a:prstGeom>
        </p:spPr>
        <p:txBody>
          <a:bodyPr wrap="square" anchor="t">
            <a:spAutoFit/>
          </a:bodyPr>
          <a:lstStyle/>
          <a:p>
            <a:pPr lvl="0"/>
            <a:r>
              <a:rPr lang="nb-NO" sz="1200" b="0"/>
              <a:t>Tekstfelt</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B0304020202020204" pitchFamily="34" charset="0"/>
              </a:rPr>
              <a:t>Bruk kort og presis tittel. En tittel skal ikke overstige to linjer</a:t>
            </a:r>
          </a:p>
          <a:p>
            <a:pPr marL="171450" indent="-171450">
              <a:lnSpc>
                <a:spcPct val="100000"/>
              </a:lnSpc>
              <a:buFont typeface="Arial" panose="020B0604020202020204" pitchFamily="34" charset="0"/>
              <a:buChar char="•"/>
            </a:pPr>
            <a:r>
              <a:rPr lang="nb-NO" sz="1200" b="0" i="0">
                <a:solidFill>
                  <a:schemeClr val="tx1"/>
                </a:solidFill>
                <a:latin typeface="Arial Nova Light" panose="020B0304020202020204" pitchFamily="34" charset="0"/>
              </a:rPr>
              <a:t>Tekstfargen i Abelias presentasjoner er grønn, sort og hvit – følg malen</a:t>
            </a:r>
          </a:p>
          <a:p>
            <a:pPr marL="171450" indent="-171450">
              <a:lnSpc>
                <a:spcPct val="100000"/>
              </a:lnSpc>
              <a:buFont typeface="Arial" panose="020B0604020202020204" pitchFamily="34" charset="0"/>
              <a:buChar char="•"/>
            </a:pPr>
            <a:endParaRPr lang="nb-NO" sz="1200" b="0" i="0">
              <a:solidFill>
                <a:schemeClr val="tx1"/>
              </a:solidFill>
              <a:latin typeface="Arial Nova Light" panose="020B0304020202020204" pitchFamily="34" charset="0"/>
            </a:endParaRPr>
          </a:p>
          <a:p>
            <a:pPr marL="171450" indent="-171450">
              <a:lnSpc>
                <a:spcPct val="100000"/>
              </a:lnSpc>
              <a:buFont typeface="Arial" panose="020B0604020202020204" pitchFamily="34" charset="0"/>
              <a:buChar char="•"/>
            </a:pPr>
            <a:r>
              <a:rPr lang="nb-NO" sz="1200" b="0" i="0">
                <a:solidFill>
                  <a:schemeClr val="tx1"/>
                </a:solidFill>
                <a:latin typeface="Arial Nova Light" panose="020B0304020202020204" pitchFamily="34" charset="0"/>
              </a:rPr>
              <a:t>Sekundærfarger skal </a:t>
            </a:r>
            <a:r>
              <a:rPr lang="nb-NO" sz="1200" b="0" i="0">
                <a:solidFill>
                  <a:schemeClr val="tx1"/>
                </a:solidFill>
                <a:latin typeface="Arial Nova" panose="020B0504020202020204" pitchFamily="34" charset="0"/>
              </a:rPr>
              <a:t>kun </a:t>
            </a:r>
            <a:r>
              <a:rPr lang="nb-NO" sz="1200" b="0" i="0">
                <a:solidFill>
                  <a:schemeClr val="tx1"/>
                </a:solidFill>
                <a:latin typeface="Arial Nova Light" panose="020B0304020202020204" pitchFamily="34" charset="0"/>
              </a:rPr>
              <a:t>benyttes i figurer og ikoner. Fargene finner du som egendefinerte farger i figurfyll eller figuromriss</a:t>
            </a:r>
            <a:endParaRPr lang="nb-NO" sz="1200" b="0" i="0">
              <a:latin typeface="Arial Nova Light" panose="020F0302020204030204" pitchFamily="34" charset="0"/>
              <a:cs typeface="Arial Nova Light" panose="020F0302020204030204" pitchFamily="34" charset="0"/>
            </a:endParaRPr>
          </a:p>
          <a:p>
            <a:pPr marL="0" marR="0" lvl="0" indent="0" algn="l" defTabSz="914248" rtl="0" eaLnBrk="1" fontAlgn="auto" latinLnBrk="0" hangingPunct="1">
              <a:lnSpc>
                <a:spcPct val="100000"/>
              </a:lnSpc>
              <a:spcBef>
                <a:spcPts val="1000"/>
              </a:spcBef>
              <a:spcAft>
                <a:spcPts val="0"/>
              </a:spcAft>
              <a:buClrTx/>
              <a:buSzTx/>
              <a:buFont typeface="Arial" panose="020B0604020202020204" pitchFamily="34" charset="0"/>
              <a:buNone/>
              <a:tabLst/>
              <a:defRPr/>
            </a:pPr>
            <a:r>
              <a:rPr lang="nb-NO" sz="1200" b="0" i="0">
                <a:solidFill>
                  <a:schemeClr val="tx1"/>
                </a:solidFill>
                <a:latin typeface="Arial Nova Light" panose="020B0304020202020204" pitchFamily="34" charset="0"/>
              </a:rPr>
              <a:t>Se eventuelt etter alternativ mal</a:t>
            </a:r>
            <a:endParaRPr lang="nb-NO" sz="1200" b="0" i="0">
              <a:solidFill>
                <a:schemeClr val="tx1"/>
              </a:solidFill>
              <a:latin typeface="Arial Nova" panose="020B0504020202020204" pitchFamily="34" charset="0"/>
            </a:endParaRPr>
          </a:p>
          <a:p>
            <a:pPr marL="0" marR="0" lvl="0" indent="0" algn="l" defTabSz="914248" rtl="0" eaLnBrk="1" fontAlgn="auto" latinLnBrk="0" hangingPunct="1">
              <a:lnSpc>
                <a:spcPct val="108000"/>
              </a:lnSpc>
              <a:spcBef>
                <a:spcPts val="1000"/>
              </a:spcBef>
              <a:spcAft>
                <a:spcPts val="0"/>
              </a:spcAft>
              <a:buClrTx/>
              <a:buSzTx/>
              <a:buFont typeface="Arial" panose="020B0604020202020204" pitchFamily="34" charset="0"/>
              <a:buNone/>
              <a:tabLst/>
              <a:defRPr/>
            </a:pPr>
            <a:endParaRPr lang="nb-NO" sz="1200" b="0" i="0">
              <a:solidFill>
                <a:schemeClr val="tx1"/>
              </a:solidFill>
              <a:latin typeface="Arial Nova Light" panose="020F0302020204030204" pitchFamily="34" charset="0"/>
              <a:cs typeface="Arial Nova Light" panose="020F0302020204030204" pitchFamily="34" charset="0"/>
            </a:endParaRPr>
          </a:p>
        </p:txBody>
      </p:sp>
      <p:sp>
        <p:nvSpPr>
          <p:cNvPr id="2" name="Plassholder for tekst 4">
            <a:extLst>
              <a:ext uri="{FF2B5EF4-FFF2-40B4-BE49-F238E27FC236}">
                <a16:creationId xmlns:a16="http://schemas.microsoft.com/office/drawing/2014/main" id="{80011EE9-DD44-453E-24D7-77B126ADD729}"/>
              </a:ext>
            </a:extLst>
          </p:cNvPr>
          <p:cNvSpPr>
            <a:spLocks noGrp="1"/>
          </p:cNvSpPr>
          <p:nvPr>
            <p:ph type="body" sz="quarter" idx="39" hasCustomPrompt="1"/>
          </p:nvPr>
        </p:nvSpPr>
        <p:spPr>
          <a:xfrm>
            <a:off x="667690" y="302774"/>
            <a:ext cx="5486421" cy="207749"/>
          </a:xfrm>
          <a:prstGeom prst="rect">
            <a:avLst/>
          </a:prstGeom>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1200" b="0" i="0" u="none" cap="none">
                <a:solidFill>
                  <a:schemeClr val="accent2"/>
                </a:solidFill>
                <a:latin typeface="+mn-lt"/>
              </a:defRPr>
            </a:lvl1pPr>
          </a:lstStyle>
          <a:p>
            <a:pPr lvl="0"/>
            <a:r>
              <a:rPr lang="nb-NO"/>
              <a:t>Emne</a:t>
            </a:r>
          </a:p>
        </p:txBody>
      </p:sp>
    </p:spTree>
    <p:extLst>
      <p:ext uri="{BB962C8B-B14F-4D97-AF65-F5344CB8AC3E}">
        <p14:creationId xmlns:p14="http://schemas.microsoft.com/office/powerpoint/2010/main" val="1260900350"/>
      </p:ext>
    </p:extLst>
  </p:cSld>
  <p:clrMapOvr>
    <a:masterClrMapping/>
  </p:clrMapOvr>
  <p:extLst>
    <p:ext uri="{DCECCB84-F9BA-43D5-87BE-67443E8EF086}">
      <p15:sldGuideLst xmlns:p15="http://schemas.microsoft.com/office/powerpoint/2012/main">
        <p15:guide id="1" pos="5042">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tel og 6 bilder med tekst">
    <p:spTree>
      <p:nvGrpSpPr>
        <p:cNvPr id="1" name=""/>
        <p:cNvGrpSpPr/>
        <p:nvPr/>
      </p:nvGrpSpPr>
      <p:grpSpPr>
        <a:xfrm>
          <a:off x="0" y="0"/>
          <a:ext cx="0" cy="0"/>
          <a:chOff x="0" y="0"/>
          <a:chExt cx="0" cy="0"/>
        </a:xfrm>
      </p:grpSpPr>
      <p:sp>
        <p:nvSpPr>
          <p:cNvPr id="17" name="Plassholder for tekst 16">
            <a:extLst>
              <a:ext uri="{FF2B5EF4-FFF2-40B4-BE49-F238E27FC236}">
                <a16:creationId xmlns:a16="http://schemas.microsoft.com/office/drawing/2014/main" id="{F5D8249B-9934-4F0B-BECE-E58209DF8658}"/>
              </a:ext>
            </a:extLst>
          </p:cNvPr>
          <p:cNvSpPr>
            <a:spLocks noGrp="1"/>
          </p:cNvSpPr>
          <p:nvPr>
            <p:ph type="body" sz="quarter" idx="17" hasCustomPrompt="1"/>
          </p:nvPr>
        </p:nvSpPr>
        <p:spPr>
          <a:xfrm>
            <a:off x="2529653" y="4312516"/>
            <a:ext cx="1666768" cy="230400"/>
          </a:xfrm>
        </p:spPr>
        <p:txBody>
          <a:bodyPr>
            <a:noAutofit/>
          </a:bodyPr>
          <a:lstStyle>
            <a:lvl1pPr marL="0" indent="0">
              <a:buNone/>
              <a:defRPr sz="1600" b="0" i="0">
                <a:solidFill>
                  <a:schemeClr val="accent1"/>
                </a:solidFill>
                <a:latin typeface="+mn-lt"/>
              </a:defRPr>
            </a:lvl1pPr>
          </a:lstStyle>
          <a:p>
            <a:pPr lvl="0"/>
            <a:r>
              <a:rPr lang="nb-NO"/>
              <a:t>Heading</a:t>
            </a:r>
          </a:p>
        </p:txBody>
      </p:sp>
      <p:sp>
        <p:nvSpPr>
          <p:cNvPr id="20" name="Plassholder for tekst 16">
            <a:extLst>
              <a:ext uri="{FF2B5EF4-FFF2-40B4-BE49-F238E27FC236}">
                <a16:creationId xmlns:a16="http://schemas.microsoft.com/office/drawing/2014/main" id="{41D818FC-22D4-4E9F-9A5F-0AEAEFAFC8AF}"/>
              </a:ext>
            </a:extLst>
          </p:cNvPr>
          <p:cNvSpPr>
            <a:spLocks noGrp="1"/>
          </p:cNvSpPr>
          <p:nvPr>
            <p:ph type="body" sz="quarter" idx="18" hasCustomPrompt="1"/>
          </p:nvPr>
        </p:nvSpPr>
        <p:spPr>
          <a:xfrm>
            <a:off x="2529653" y="4610814"/>
            <a:ext cx="1666768" cy="1354183"/>
          </a:xfrm>
        </p:spPr>
        <p:txBody>
          <a:bodyPr>
            <a:noAutofit/>
          </a:bodyPr>
          <a:lstStyle>
            <a:lvl1pPr marL="0" indent="0">
              <a:spcBef>
                <a:spcPts val="0"/>
              </a:spcBef>
              <a:buNone/>
              <a:defRPr sz="1600">
                <a:solidFill>
                  <a:schemeClr val="tx1"/>
                </a:solidFill>
                <a:latin typeface="+mn-lt"/>
              </a:defRPr>
            </a:lvl1pPr>
          </a:lstStyle>
          <a:p>
            <a:pPr lvl="0"/>
            <a:r>
              <a:rPr lang="nb-NO"/>
              <a:t>Tekst</a:t>
            </a:r>
          </a:p>
        </p:txBody>
      </p:sp>
      <p:sp>
        <p:nvSpPr>
          <p:cNvPr id="21" name="Plassholder for tekst 16">
            <a:extLst>
              <a:ext uri="{FF2B5EF4-FFF2-40B4-BE49-F238E27FC236}">
                <a16:creationId xmlns:a16="http://schemas.microsoft.com/office/drawing/2014/main" id="{F7DD3F31-BC0A-4291-B9C3-2CED7E094EBB}"/>
              </a:ext>
            </a:extLst>
          </p:cNvPr>
          <p:cNvSpPr>
            <a:spLocks noGrp="1"/>
          </p:cNvSpPr>
          <p:nvPr>
            <p:ph type="body" sz="quarter" idx="19" hasCustomPrompt="1"/>
          </p:nvPr>
        </p:nvSpPr>
        <p:spPr>
          <a:xfrm>
            <a:off x="2534801" y="3983752"/>
            <a:ext cx="1666768" cy="194613"/>
          </a:xfrm>
          <a:noFill/>
        </p:spPr>
        <p:txBody>
          <a:bodyPr lIns="36000" rIns="36000" anchor="ctr">
            <a:noAutofit/>
          </a:bodyPr>
          <a:lstStyle>
            <a:lvl1pPr marL="0" indent="0">
              <a:buNone/>
              <a:defRPr sz="500" i="0">
                <a:solidFill>
                  <a:schemeClr val="lt1"/>
                </a:solidFill>
                <a:latin typeface="Arial Nova Light" panose="020B0304020202020204" pitchFamily="34" charset="0"/>
              </a:defRPr>
            </a:lvl1pPr>
          </a:lstStyle>
          <a:p>
            <a:pPr lvl="0"/>
            <a:r>
              <a:rPr lang="nb-NO"/>
              <a:t>Foto</a:t>
            </a:r>
          </a:p>
        </p:txBody>
      </p:sp>
      <p:sp>
        <p:nvSpPr>
          <p:cNvPr id="25" name="Plassholder for tekst 16">
            <a:extLst>
              <a:ext uri="{FF2B5EF4-FFF2-40B4-BE49-F238E27FC236}">
                <a16:creationId xmlns:a16="http://schemas.microsoft.com/office/drawing/2014/main" id="{4FC1C52E-B213-4ECC-B4A6-08296AA31898}"/>
              </a:ext>
            </a:extLst>
          </p:cNvPr>
          <p:cNvSpPr>
            <a:spLocks noGrp="1"/>
          </p:cNvSpPr>
          <p:nvPr>
            <p:ph type="body" sz="quarter" idx="21" hasCustomPrompt="1"/>
          </p:nvPr>
        </p:nvSpPr>
        <p:spPr>
          <a:xfrm>
            <a:off x="4351026" y="4312516"/>
            <a:ext cx="1666768" cy="230400"/>
          </a:xfrm>
        </p:spPr>
        <p:txBody>
          <a:bodyPr>
            <a:noAutofit/>
          </a:bodyPr>
          <a:lstStyle>
            <a:lvl1pPr marL="0" indent="0">
              <a:buNone/>
              <a:defRPr sz="1600" b="0" i="0">
                <a:solidFill>
                  <a:schemeClr val="accent1"/>
                </a:solidFill>
                <a:latin typeface="+mn-lt"/>
              </a:defRPr>
            </a:lvl1pPr>
          </a:lstStyle>
          <a:p>
            <a:pPr lvl="0"/>
            <a:r>
              <a:rPr lang="nb-NO"/>
              <a:t>Heading</a:t>
            </a:r>
          </a:p>
        </p:txBody>
      </p:sp>
      <p:sp>
        <p:nvSpPr>
          <p:cNvPr id="26" name="Plassholder for tekst 16">
            <a:extLst>
              <a:ext uri="{FF2B5EF4-FFF2-40B4-BE49-F238E27FC236}">
                <a16:creationId xmlns:a16="http://schemas.microsoft.com/office/drawing/2014/main" id="{8B46009E-87FA-4E56-99E5-E1D7E7F9D589}"/>
              </a:ext>
            </a:extLst>
          </p:cNvPr>
          <p:cNvSpPr>
            <a:spLocks noGrp="1"/>
          </p:cNvSpPr>
          <p:nvPr>
            <p:ph type="body" sz="quarter" idx="22" hasCustomPrompt="1"/>
          </p:nvPr>
        </p:nvSpPr>
        <p:spPr>
          <a:xfrm>
            <a:off x="4351026" y="4610814"/>
            <a:ext cx="1666768" cy="1354183"/>
          </a:xfrm>
        </p:spPr>
        <p:txBody>
          <a:bodyPr>
            <a:noAutofit/>
          </a:bodyPr>
          <a:lstStyle>
            <a:lvl1pPr marL="0" indent="0">
              <a:spcBef>
                <a:spcPts val="0"/>
              </a:spcBef>
              <a:buNone/>
              <a:defRPr sz="1600">
                <a:solidFill>
                  <a:schemeClr val="tx1"/>
                </a:solidFill>
                <a:latin typeface="+mn-lt"/>
              </a:defRPr>
            </a:lvl1pPr>
          </a:lstStyle>
          <a:p>
            <a:pPr lvl="0"/>
            <a:r>
              <a:rPr lang="nb-NO"/>
              <a:t>Tekst</a:t>
            </a:r>
          </a:p>
        </p:txBody>
      </p:sp>
      <p:sp>
        <p:nvSpPr>
          <p:cNvPr id="27" name="Plassholder for tekst 16">
            <a:extLst>
              <a:ext uri="{FF2B5EF4-FFF2-40B4-BE49-F238E27FC236}">
                <a16:creationId xmlns:a16="http://schemas.microsoft.com/office/drawing/2014/main" id="{1D6C082A-72BA-4CD9-9E16-BAE5A8C46B20}"/>
              </a:ext>
            </a:extLst>
          </p:cNvPr>
          <p:cNvSpPr>
            <a:spLocks noGrp="1"/>
          </p:cNvSpPr>
          <p:nvPr>
            <p:ph type="body" sz="quarter" idx="23" hasCustomPrompt="1"/>
          </p:nvPr>
        </p:nvSpPr>
        <p:spPr>
          <a:xfrm>
            <a:off x="4368329" y="3983752"/>
            <a:ext cx="1666768" cy="194613"/>
          </a:xfrm>
          <a:noFill/>
        </p:spPr>
        <p:txBody>
          <a:bodyPr lIns="36000" rIns="36000" anchor="ctr">
            <a:noAutofit/>
          </a:bodyPr>
          <a:lstStyle>
            <a:lvl1pPr marL="0" indent="0">
              <a:buNone/>
              <a:defRPr sz="500" i="0">
                <a:solidFill>
                  <a:schemeClr val="lt1"/>
                </a:solidFill>
                <a:latin typeface="Arial Nova Light" panose="020B0304020202020204" pitchFamily="34" charset="0"/>
              </a:defRPr>
            </a:lvl1pPr>
          </a:lstStyle>
          <a:p>
            <a:pPr lvl="0"/>
            <a:r>
              <a:rPr lang="nb-NO"/>
              <a:t>Foto</a:t>
            </a:r>
          </a:p>
        </p:txBody>
      </p:sp>
      <p:sp>
        <p:nvSpPr>
          <p:cNvPr id="29" name="Plassholder for tekst 16">
            <a:extLst>
              <a:ext uri="{FF2B5EF4-FFF2-40B4-BE49-F238E27FC236}">
                <a16:creationId xmlns:a16="http://schemas.microsoft.com/office/drawing/2014/main" id="{5C07885B-4EA5-44B8-BDBE-AEE57C4492A3}"/>
              </a:ext>
            </a:extLst>
          </p:cNvPr>
          <p:cNvSpPr>
            <a:spLocks noGrp="1"/>
          </p:cNvSpPr>
          <p:nvPr>
            <p:ph type="body" sz="quarter" idx="25" hasCustomPrompt="1"/>
          </p:nvPr>
        </p:nvSpPr>
        <p:spPr>
          <a:xfrm>
            <a:off x="6180207" y="4306745"/>
            <a:ext cx="1666768" cy="230400"/>
          </a:xfrm>
        </p:spPr>
        <p:txBody>
          <a:bodyPr>
            <a:noAutofit/>
          </a:bodyPr>
          <a:lstStyle>
            <a:lvl1pPr marL="0" indent="0">
              <a:buNone/>
              <a:defRPr sz="1600" b="0" i="0">
                <a:solidFill>
                  <a:schemeClr val="accent1"/>
                </a:solidFill>
                <a:latin typeface="+mn-lt"/>
              </a:defRPr>
            </a:lvl1pPr>
          </a:lstStyle>
          <a:p>
            <a:pPr lvl="0"/>
            <a:r>
              <a:rPr lang="nb-NO"/>
              <a:t>Heading</a:t>
            </a:r>
          </a:p>
        </p:txBody>
      </p:sp>
      <p:sp>
        <p:nvSpPr>
          <p:cNvPr id="30" name="Plassholder for tekst 16">
            <a:extLst>
              <a:ext uri="{FF2B5EF4-FFF2-40B4-BE49-F238E27FC236}">
                <a16:creationId xmlns:a16="http://schemas.microsoft.com/office/drawing/2014/main" id="{F19CA789-DDE7-462D-ADE5-8B00D49866E5}"/>
              </a:ext>
            </a:extLst>
          </p:cNvPr>
          <p:cNvSpPr>
            <a:spLocks noGrp="1"/>
          </p:cNvSpPr>
          <p:nvPr>
            <p:ph type="body" sz="quarter" idx="26" hasCustomPrompt="1"/>
          </p:nvPr>
        </p:nvSpPr>
        <p:spPr>
          <a:xfrm>
            <a:off x="6180207" y="4605043"/>
            <a:ext cx="1666768" cy="1354183"/>
          </a:xfrm>
        </p:spPr>
        <p:txBody>
          <a:bodyPr>
            <a:noAutofit/>
          </a:bodyPr>
          <a:lstStyle>
            <a:lvl1pPr marL="0" indent="0">
              <a:spcBef>
                <a:spcPts val="0"/>
              </a:spcBef>
              <a:buNone/>
              <a:defRPr sz="1600">
                <a:solidFill>
                  <a:schemeClr val="tx1"/>
                </a:solidFill>
                <a:latin typeface="+mn-lt"/>
              </a:defRPr>
            </a:lvl1pPr>
          </a:lstStyle>
          <a:p>
            <a:pPr lvl="0"/>
            <a:r>
              <a:rPr lang="nb-NO"/>
              <a:t>Tekst</a:t>
            </a:r>
          </a:p>
        </p:txBody>
      </p:sp>
      <p:sp>
        <p:nvSpPr>
          <p:cNvPr id="31" name="Plassholder for tekst 16">
            <a:extLst>
              <a:ext uri="{FF2B5EF4-FFF2-40B4-BE49-F238E27FC236}">
                <a16:creationId xmlns:a16="http://schemas.microsoft.com/office/drawing/2014/main" id="{994BF021-7414-46E0-BFAE-64BBD1A95DEB}"/>
              </a:ext>
            </a:extLst>
          </p:cNvPr>
          <p:cNvSpPr>
            <a:spLocks noGrp="1"/>
          </p:cNvSpPr>
          <p:nvPr>
            <p:ph type="body" sz="quarter" idx="27" hasCustomPrompt="1"/>
          </p:nvPr>
        </p:nvSpPr>
        <p:spPr>
          <a:xfrm>
            <a:off x="6189351" y="3977981"/>
            <a:ext cx="1666768" cy="194613"/>
          </a:xfrm>
          <a:noFill/>
        </p:spPr>
        <p:txBody>
          <a:bodyPr lIns="36000" rIns="36000" anchor="ctr">
            <a:noAutofit/>
          </a:bodyPr>
          <a:lstStyle>
            <a:lvl1pPr marL="0" indent="0">
              <a:buNone/>
              <a:defRPr sz="500" i="0">
                <a:solidFill>
                  <a:schemeClr val="lt1"/>
                </a:solidFill>
                <a:latin typeface="Arial Nova Light" panose="020B0304020202020204" pitchFamily="34" charset="0"/>
              </a:defRPr>
            </a:lvl1pPr>
          </a:lstStyle>
          <a:p>
            <a:pPr lvl="0"/>
            <a:r>
              <a:rPr lang="nb-NO"/>
              <a:t>Foto</a:t>
            </a:r>
          </a:p>
        </p:txBody>
      </p:sp>
      <p:sp>
        <p:nvSpPr>
          <p:cNvPr id="33" name="Plassholder for tekst 16">
            <a:extLst>
              <a:ext uri="{FF2B5EF4-FFF2-40B4-BE49-F238E27FC236}">
                <a16:creationId xmlns:a16="http://schemas.microsoft.com/office/drawing/2014/main" id="{135EBB10-BE4F-41A5-AC88-2130A724EEB6}"/>
              </a:ext>
            </a:extLst>
          </p:cNvPr>
          <p:cNvSpPr>
            <a:spLocks noGrp="1"/>
          </p:cNvSpPr>
          <p:nvPr>
            <p:ph type="body" sz="quarter" idx="29" hasCustomPrompt="1"/>
          </p:nvPr>
        </p:nvSpPr>
        <p:spPr>
          <a:xfrm>
            <a:off x="8003124" y="4315072"/>
            <a:ext cx="1666768" cy="230400"/>
          </a:xfrm>
        </p:spPr>
        <p:txBody>
          <a:bodyPr>
            <a:noAutofit/>
          </a:bodyPr>
          <a:lstStyle>
            <a:lvl1pPr marL="0" indent="0">
              <a:buNone/>
              <a:defRPr sz="1600" b="0" i="0">
                <a:solidFill>
                  <a:schemeClr val="accent1"/>
                </a:solidFill>
                <a:latin typeface="+mn-lt"/>
              </a:defRPr>
            </a:lvl1pPr>
          </a:lstStyle>
          <a:p>
            <a:pPr lvl="0"/>
            <a:r>
              <a:rPr lang="nb-NO"/>
              <a:t>Heading</a:t>
            </a:r>
          </a:p>
        </p:txBody>
      </p:sp>
      <p:sp>
        <p:nvSpPr>
          <p:cNvPr id="34" name="Plassholder for tekst 16">
            <a:extLst>
              <a:ext uri="{FF2B5EF4-FFF2-40B4-BE49-F238E27FC236}">
                <a16:creationId xmlns:a16="http://schemas.microsoft.com/office/drawing/2014/main" id="{BBB19B1A-B11F-43EB-904E-920A77A459A8}"/>
              </a:ext>
            </a:extLst>
          </p:cNvPr>
          <p:cNvSpPr>
            <a:spLocks noGrp="1"/>
          </p:cNvSpPr>
          <p:nvPr>
            <p:ph type="body" sz="quarter" idx="30" hasCustomPrompt="1"/>
          </p:nvPr>
        </p:nvSpPr>
        <p:spPr>
          <a:xfrm>
            <a:off x="8003124" y="4613370"/>
            <a:ext cx="1666768" cy="1354183"/>
          </a:xfrm>
        </p:spPr>
        <p:txBody>
          <a:bodyPr>
            <a:noAutofit/>
          </a:bodyPr>
          <a:lstStyle>
            <a:lvl1pPr marL="0" indent="0">
              <a:spcBef>
                <a:spcPts val="0"/>
              </a:spcBef>
              <a:buNone/>
              <a:defRPr sz="1600">
                <a:solidFill>
                  <a:schemeClr val="tx1"/>
                </a:solidFill>
                <a:latin typeface="+mn-lt"/>
              </a:defRPr>
            </a:lvl1pPr>
          </a:lstStyle>
          <a:p>
            <a:pPr lvl="0"/>
            <a:r>
              <a:rPr lang="nb-NO"/>
              <a:t>Tekst</a:t>
            </a:r>
          </a:p>
        </p:txBody>
      </p:sp>
      <p:sp>
        <p:nvSpPr>
          <p:cNvPr id="35" name="Plassholder for tekst 16">
            <a:extLst>
              <a:ext uri="{FF2B5EF4-FFF2-40B4-BE49-F238E27FC236}">
                <a16:creationId xmlns:a16="http://schemas.microsoft.com/office/drawing/2014/main" id="{98DDD9BF-73C5-4571-9607-73C2B89ED015}"/>
              </a:ext>
            </a:extLst>
          </p:cNvPr>
          <p:cNvSpPr>
            <a:spLocks noGrp="1"/>
          </p:cNvSpPr>
          <p:nvPr>
            <p:ph type="body" sz="quarter" idx="31" hasCustomPrompt="1"/>
          </p:nvPr>
        </p:nvSpPr>
        <p:spPr>
          <a:xfrm>
            <a:off x="8019104" y="3986308"/>
            <a:ext cx="1666768" cy="194613"/>
          </a:xfrm>
          <a:noFill/>
        </p:spPr>
        <p:txBody>
          <a:bodyPr lIns="36000" rIns="36000" anchor="ctr">
            <a:noAutofit/>
          </a:bodyPr>
          <a:lstStyle>
            <a:lvl1pPr marL="0" indent="0">
              <a:buNone/>
              <a:defRPr sz="500" i="0">
                <a:solidFill>
                  <a:schemeClr val="lt1"/>
                </a:solidFill>
                <a:latin typeface="Arial Nova Light" panose="020B0304020202020204" pitchFamily="34" charset="0"/>
              </a:defRPr>
            </a:lvl1pPr>
          </a:lstStyle>
          <a:p>
            <a:pPr lvl="0"/>
            <a:r>
              <a:rPr lang="nb-NO"/>
              <a:t>Foto</a:t>
            </a:r>
          </a:p>
        </p:txBody>
      </p:sp>
      <p:sp>
        <p:nvSpPr>
          <p:cNvPr id="43" name="Tittel 1">
            <a:extLst>
              <a:ext uri="{FF2B5EF4-FFF2-40B4-BE49-F238E27FC236}">
                <a16:creationId xmlns:a16="http://schemas.microsoft.com/office/drawing/2014/main" id="{946AABF9-10FD-7540-A5B7-3C27C8EE6517}"/>
              </a:ext>
            </a:extLst>
          </p:cNvPr>
          <p:cNvSpPr>
            <a:spLocks noGrp="1"/>
          </p:cNvSpPr>
          <p:nvPr>
            <p:ph type="title" hasCustomPrompt="1"/>
          </p:nvPr>
        </p:nvSpPr>
        <p:spPr>
          <a:xfrm>
            <a:off x="674124" y="845605"/>
            <a:ext cx="8664908" cy="438581"/>
          </a:xfrm>
        </p:spPr>
        <p:txBody>
          <a:bodyPr wrap="square" lIns="0" tIns="0" rIns="0" bIns="0" anchor="t">
            <a:noAutofit/>
          </a:bodyPr>
          <a:lstStyle>
            <a:lvl1pPr>
              <a:lnSpc>
                <a:spcPct val="100000"/>
              </a:lnSpc>
              <a:defRPr sz="2850">
                <a:solidFill>
                  <a:schemeClr val="accent1"/>
                </a:solidFill>
              </a:defRPr>
            </a:lvl1pPr>
          </a:lstStyle>
          <a:p>
            <a:r>
              <a:rPr lang="nb-NO"/>
              <a:t>Klikk for å redigere tittel, 2 linjer</a:t>
            </a:r>
          </a:p>
        </p:txBody>
      </p:sp>
      <p:sp>
        <p:nvSpPr>
          <p:cNvPr id="47" name="Plassholder for tekst 16">
            <a:extLst>
              <a:ext uri="{FF2B5EF4-FFF2-40B4-BE49-F238E27FC236}">
                <a16:creationId xmlns:a16="http://schemas.microsoft.com/office/drawing/2014/main" id="{7A83AF52-3D6D-BD40-AE33-907AD1C5F3BC}"/>
              </a:ext>
            </a:extLst>
          </p:cNvPr>
          <p:cNvSpPr>
            <a:spLocks noGrp="1"/>
          </p:cNvSpPr>
          <p:nvPr>
            <p:ph type="body" sz="quarter" idx="40" hasCustomPrompt="1"/>
          </p:nvPr>
        </p:nvSpPr>
        <p:spPr>
          <a:xfrm>
            <a:off x="697393" y="4312516"/>
            <a:ext cx="1666768" cy="230400"/>
          </a:xfrm>
        </p:spPr>
        <p:txBody>
          <a:bodyPr>
            <a:noAutofit/>
          </a:bodyPr>
          <a:lstStyle>
            <a:lvl1pPr marL="0" indent="0">
              <a:buNone/>
              <a:defRPr sz="1600" b="0" i="0">
                <a:solidFill>
                  <a:schemeClr val="accent1"/>
                </a:solidFill>
                <a:latin typeface="+mn-lt"/>
              </a:defRPr>
            </a:lvl1pPr>
          </a:lstStyle>
          <a:p>
            <a:pPr lvl="0"/>
            <a:r>
              <a:rPr lang="nb-NO"/>
              <a:t>Heading</a:t>
            </a:r>
          </a:p>
        </p:txBody>
      </p:sp>
      <p:sp>
        <p:nvSpPr>
          <p:cNvPr id="48" name="Plassholder for tekst 16">
            <a:extLst>
              <a:ext uri="{FF2B5EF4-FFF2-40B4-BE49-F238E27FC236}">
                <a16:creationId xmlns:a16="http://schemas.microsoft.com/office/drawing/2014/main" id="{4A775C19-E144-7341-A993-5912C8A535B4}"/>
              </a:ext>
            </a:extLst>
          </p:cNvPr>
          <p:cNvSpPr>
            <a:spLocks noGrp="1"/>
          </p:cNvSpPr>
          <p:nvPr>
            <p:ph type="body" sz="quarter" idx="41" hasCustomPrompt="1"/>
          </p:nvPr>
        </p:nvSpPr>
        <p:spPr>
          <a:xfrm>
            <a:off x="697393" y="4610814"/>
            <a:ext cx="1666768" cy="1354183"/>
          </a:xfrm>
        </p:spPr>
        <p:txBody>
          <a:bodyPr>
            <a:noAutofit/>
          </a:bodyPr>
          <a:lstStyle>
            <a:lvl1pPr marL="0" indent="0">
              <a:spcBef>
                <a:spcPts val="0"/>
              </a:spcBef>
              <a:buNone/>
              <a:defRPr sz="1600">
                <a:solidFill>
                  <a:schemeClr val="tx1"/>
                </a:solidFill>
                <a:latin typeface="+mn-lt"/>
              </a:defRPr>
            </a:lvl1pPr>
          </a:lstStyle>
          <a:p>
            <a:pPr lvl="0"/>
            <a:r>
              <a:rPr lang="nb-NO"/>
              <a:t>Tekst</a:t>
            </a:r>
          </a:p>
        </p:txBody>
      </p:sp>
      <p:sp>
        <p:nvSpPr>
          <p:cNvPr id="49" name="Plassholder for tekst 16">
            <a:extLst>
              <a:ext uri="{FF2B5EF4-FFF2-40B4-BE49-F238E27FC236}">
                <a16:creationId xmlns:a16="http://schemas.microsoft.com/office/drawing/2014/main" id="{E408015C-7384-684D-9B96-7B1CA49FFFAE}"/>
              </a:ext>
            </a:extLst>
          </p:cNvPr>
          <p:cNvSpPr>
            <a:spLocks noGrp="1"/>
          </p:cNvSpPr>
          <p:nvPr>
            <p:ph type="body" sz="quarter" idx="42" hasCustomPrompt="1"/>
          </p:nvPr>
        </p:nvSpPr>
        <p:spPr>
          <a:xfrm>
            <a:off x="705171" y="3983752"/>
            <a:ext cx="1666768" cy="194613"/>
          </a:xfrm>
          <a:noFill/>
        </p:spPr>
        <p:txBody>
          <a:bodyPr lIns="36000" rIns="36000" anchor="ctr">
            <a:noAutofit/>
          </a:bodyPr>
          <a:lstStyle>
            <a:lvl1pPr marL="0" indent="0">
              <a:buNone/>
              <a:defRPr sz="500" i="0">
                <a:solidFill>
                  <a:schemeClr val="lt1"/>
                </a:solidFill>
                <a:latin typeface="Arial Nova Light" panose="020B0304020202020204" pitchFamily="34" charset="0"/>
              </a:defRPr>
            </a:lvl1pPr>
          </a:lstStyle>
          <a:p>
            <a:pPr lvl="0"/>
            <a:r>
              <a:rPr lang="nb-NO"/>
              <a:t>Foto</a:t>
            </a:r>
          </a:p>
        </p:txBody>
      </p:sp>
      <p:sp>
        <p:nvSpPr>
          <p:cNvPr id="2" name="Date Placeholder 1">
            <a:extLst>
              <a:ext uri="{FF2B5EF4-FFF2-40B4-BE49-F238E27FC236}">
                <a16:creationId xmlns:a16="http://schemas.microsoft.com/office/drawing/2014/main" id="{81E46C82-AD0F-16F2-C1C0-CD3D9878B926}"/>
              </a:ext>
            </a:extLst>
          </p:cNvPr>
          <p:cNvSpPr>
            <a:spLocks noGrp="1"/>
          </p:cNvSpPr>
          <p:nvPr>
            <p:ph type="dt" sz="half" idx="43"/>
          </p:nvPr>
        </p:nvSpPr>
        <p:spPr/>
        <p:txBody>
          <a:bodyPr/>
          <a:lstStyle/>
          <a:p>
            <a:fld id="{CC582FB6-A16A-BB45-9FB6-BE446F19CC41}" type="datetime1">
              <a:rPr lang="nb-NO" smtClean="0"/>
              <a:t>18.10.2023</a:t>
            </a:fld>
            <a:endParaRPr lang="nb-NO"/>
          </a:p>
        </p:txBody>
      </p:sp>
      <p:sp>
        <p:nvSpPr>
          <p:cNvPr id="37" name="Plassholder for tekst 16">
            <a:extLst>
              <a:ext uri="{FF2B5EF4-FFF2-40B4-BE49-F238E27FC236}">
                <a16:creationId xmlns:a16="http://schemas.microsoft.com/office/drawing/2014/main" id="{BFC7C5EB-FF9B-6EC1-D0A4-E0B43FE9210B}"/>
              </a:ext>
            </a:extLst>
          </p:cNvPr>
          <p:cNvSpPr>
            <a:spLocks noGrp="1"/>
          </p:cNvSpPr>
          <p:nvPr>
            <p:ph type="body" sz="quarter" idx="47" hasCustomPrompt="1"/>
          </p:nvPr>
        </p:nvSpPr>
        <p:spPr>
          <a:xfrm>
            <a:off x="9826012" y="4306745"/>
            <a:ext cx="1666768" cy="230400"/>
          </a:xfrm>
        </p:spPr>
        <p:txBody>
          <a:bodyPr>
            <a:noAutofit/>
          </a:bodyPr>
          <a:lstStyle>
            <a:lvl1pPr marL="0" indent="0">
              <a:buNone/>
              <a:defRPr sz="1600" b="0" i="0">
                <a:solidFill>
                  <a:schemeClr val="accent1"/>
                </a:solidFill>
                <a:latin typeface="+mn-lt"/>
              </a:defRPr>
            </a:lvl1pPr>
          </a:lstStyle>
          <a:p>
            <a:pPr lvl="0"/>
            <a:r>
              <a:rPr lang="nb-NO"/>
              <a:t>Heading</a:t>
            </a:r>
          </a:p>
        </p:txBody>
      </p:sp>
      <p:sp>
        <p:nvSpPr>
          <p:cNvPr id="39" name="Plassholder for tekst 16">
            <a:extLst>
              <a:ext uri="{FF2B5EF4-FFF2-40B4-BE49-F238E27FC236}">
                <a16:creationId xmlns:a16="http://schemas.microsoft.com/office/drawing/2014/main" id="{CCDC3479-8E27-0C57-1721-D886E374BC6B}"/>
              </a:ext>
            </a:extLst>
          </p:cNvPr>
          <p:cNvSpPr>
            <a:spLocks noGrp="1"/>
          </p:cNvSpPr>
          <p:nvPr>
            <p:ph type="body" sz="quarter" idx="48" hasCustomPrompt="1"/>
          </p:nvPr>
        </p:nvSpPr>
        <p:spPr>
          <a:xfrm>
            <a:off x="9826012" y="4605043"/>
            <a:ext cx="1666768" cy="1354183"/>
          </a:xfrm>
        </p:spPr>
        <p:txBody>
          <a:bodyPr>
            <a:noAutofit/>
          </a:bodyPr>
          <a:lstStyle>
            <a:lvl1pPr marL="0" indent="0">
              <a:spcBef>
                <a:spcPts val="0"/>
              </a:spcBef>
              <a:buNone/>
              <a:defRPr sz="1600">
                <a:solidFill>
                  <a:schemeClr val="tx1"/>
                </a:solidFill>
                <a:latin typeface="+mn-lt"/>
              </a:defRPr>
            </a:lvl1pPr>
          </a:lstStyle>
          <a:p>
            <a:pPr lvl="0"/>
            <a:r>
              <a:rPr lang="nb-NO"/>
              <a:t>Tekst</a:t>
            </a:r>
          </a:p>
        </p:txBody>
      </p:sp>
      <p:sp>
        <p:nvSpPr>
          <p:cNvPr id="41" name="Plassholder for tekst 16">
            <a:extLst>
              <a:ext uri="{FF2B5EF4-FFF2-40B4-BE49-F238E27FC236}">
                <a16:creationId xmlns:a16="http://schemas.microsoft.com/office/drawing/2014/main" id="{32703730-49A2-3721-F063-56D7931B45C8}"/>
              </a:ext>
            </a:extLst>
          </p:cNvPr>
          <p:cNvSpPr>
            <a:spLocks noGrp="1"/>
          </p:cNvSpPr>
          <p:nvPr>
            <p:ph type="body" sz="quarter" idx="49" hasCustomPrompt="1"/>
          </p:nvPr>
        </p:nvSpPr>
        <p:spPr>
          <a:xfrm>
            <a:off x="9841992" y="3977981"/>
            <a:ext cx="1666768" cy="194613"/>
          </a:xfrm>
          <a:noFill/>
        </p:spPr>
        <p:txBody>
          <a:bodyPr lIns="36000" rIns="36000" anchor="ctr">
            <a:noAutofit/>
          </a:bodyPr>
          <a:lstStyle>
            <a:lvl1pPr marL="0" indent="0">
              <a:buNone/>
              <a:defRPr sz="500" i="0">
                <a:solidFill>
                  <a:schemeClr val="lt1"/>
                </a:solidFill>
                <a:latin typeface="Arial Nova Light" panose="020B0304020202020204" pitchFamily="34" charset="0"/>
              </a:defRPr>
            </a:lvl1pPr>
          </a:lstStyle>
          <a:p>
            <a:pPr lvl="0"/>
            <a:r>
              <a:rPr lang="nb-NO"/>
              <a:t>Foto</a:t>
            </a:r>
          </a:p>
        </p:txBody>
      </p:sp>
      <p:sp>
        <p:nvSpPr>
          <p:cNvPr id="44" name="Plassholder for bilde 31">
            <a:extLst>
              <a:ext uri="{FF2B5EF4-FFF2-40B4-BE49-F238E27FC236}">
                <a16:creationId xmlns:a16="http://schemas.microsoft.com/office/drawing/2014/main" id="{BEF5E4D8-2825-B6FD-B7C3-CE1B0A6A987F}"/>
              </a:ext>
            </a:extLst>
          </p:cNvPr>
          <p:cNvSpPr>
            <a:spLocks noGrp="1"/>
          </p:cNvSpPr>
          <p:nvPr>
            <p:ph type="pic" sz="quarter" idx="50" hasCustomPrompt="1"/>
          </p:nvPr>
        </p:nvSpPr>
        <p:spPr>
          <a:xfrm>
            <a:off x="697393" y="2217308"/>
            <a:ext cx="1666768" cy="1946959"/>
          </a:xfrm>
          <a:prstGeom prst="roundRect">
            <a:avLst>
              <a:gd name="adj" fmla="val 3666"/>
            </a:avLst>
          </a:prstGeom>
          <a:noFill/>
          <a:ln>
            <a:noFill/>
          </a:ln>
        </p:spPr>
        <p:txBody>
          <a:bodyPr wrap="square">
            <a:noAutofit/>
          </a:bodyPr>
          <a:lstStyle>
            <a:lvl1pPr marL="0" marR="0" indent="0" algn="l" defTabSz="914248" rtl="0" eaLnBrk="1" fontAlgn="auto" latinLnBrk="0" hangingPunct="1">
              <a:lnSpc>
                <a:spcPct val="108000"/>
              </a:lnSpc>
              <a:spcBef>
                <a:spcPts val="1000"/>
              </a:spcBef>
              <a:spcAft>
                <a:spcPts val="0"/>
              </a:spcAft>
              <a:buClrTx/>
              <a:buSzTx/>
              <a:buFont typeface="Arial" panose="020B0604020202020204" pitchFamily="34" charset="0"/>
              <a:buNone/>
              <a:tabLst/>
              <a:defRPr sz="1350" b="0" i="0">
                <a:solidFill>
                  <a:schemeClr val="tx1">
                    <a:lumMod val="75000"/>
                    <a:lumOff val="25000"/>
                  </a:schemeClr>
                </a:solidFill>
                <a:latin typeface="Arial Nova Light" panose="020B0304020202020204" pitchFamily="34" charset="0"/>
              </a:defRPr>
            </a:lvl1pPr>
          </a:lstStyle>
          <a:p>
            <a:r>
              <a:rPr lang="nb-NO"/>
              <a:t>Klikk på ikonet for å legge til et bilde</a:t>
            </a:r>
          </a:p>
        </p:txBody>
      </p:sp>
      <p:sp>
        <p:nvSpPr>
          <p:cNvPr id="45" name="Plassholder for bilde 31">
            <a:extLst>
              <a:ext uri="{FF2B5EF4-FFF2-40B4-BE49-F238E27FC236}">
                <a16:creationId xmlns:a16="http://schemas.microsoft.com/office/drawing/2014/main" id="{12D8FA71-202D-0708-0C0D-8AA3FFE3E0AF}"/>
              </a:ext>
            </a:extLst>
          </p:cNvPr>
          <p:cNvSpPr>
            <a:spLocks noGrp="1"/>
          </p:cNvSpPr>
          <p:nvPr>
            <p:ph type="pic" sz="quarter" idx="51" hasCustomPrompt="1"/>
          </p:nvPr>
        </p:nvSpPr>
        <p:spPr>
          <a:xfrm>
            <a:off x="2526574" y="2222844"/>
            <a:ext cx="1666768" cy="1946959"/>
          </a:xfrm>
          <a:prstGeom prst="roundRect">
            <a:avLst>
              <a:gd name="adj" fmla="val 3666"/>
            </a:avLst>
          </a:prstGeom>
          <a:noFill/>
          <a:ln>
            <a:noFill/>
          </a:ln>
        </p:spPr>
        <p:txBody>
          <a:bodyPr wrap="square">
            <a:noAutofit/>
          </a:bodyPr>
          <a:lstStyle>
            <a:lvl1pPr marL="0" marR="0" indent="0" algn="l" defTabSz="914248" rtl="0" eaLnBrk="1" fontAlgn="auto" latinLnBrk="0" hangingPunct="1">
              <a:lnSpc>
                <a:spcPct val="108000"/>
              </a:lnSpc>
              <a:spcBef>
                <a:spcPts val="1000"/>
              </a:spcBef>
              <a:spcAft>
                <a:spcPts val="0"/>
              </a:spcAft>
              <a:buClrTx/>
              <a:buSzTx/>
              <a:buFont typeface="Arial" panose="020B0604020202020204" pitchFamily="34" charset="0"/>
              <a:buNone/>
              <a:tabLst/>
              <a:defRPr sz="1350" b="0" i="0">
                <a:solidFill>
                  <a:schemeClr val="tx1">
                    <a:lumMod val="75000"/>
                    <a:lumOff val="25000"/>
                  </a:schemeClr>
                </a:solidFill>
                <a:latin typeface="Arial Nova Light" panose="020B0304020202020204" pitchFamily="34" charset="0"/>
              </a:defRPr>
            </a:lvl1pPr>
          </a:lstStyle>
          <a:p>
            <a:r>
              <a:rPr lang="nb-NO"/>
              <a:t>Klikk på ikonet for å legge til et bilde</a:t>
            </a:r>
          </a:p>
        </p:txBody>
      </p:sp>
      <p:sp>
        <p:nvSpPr>
          <p:cNvPr id="51" name="Plassholder for bilde 31">
            <a:extLst>
              <a:ext uri="{FF2B5EF4-FFF2-40B4-BE49-F238E27FC236}">
                <a16:creationId xmlns:a16="http://schemas.microsoft.com/office/drawing/2014/main" id="{95F5BFA7-BB09-B6B7-F6EA-1590F6F91812}"/>
              </a:ext>
            </a:extLst>
          </p:cNvPr>
          <p:cNvSpPr>
            <a:spLocks noGrp="1"/>
          </p:cNvSpPr>
          <p:nvPr>
            <p:ph type="pic" sz="quarter" idx="52" hasCustomPrompt="1"/>
          </p:nvPr>
        </p:nvSpPr>
        <p:spPr>
          <a:xfrm>
            <a:off x="4356106" y="2225635"/>
            <a:ext cx="1666768" cy="1946959"/>
          </a:xfrm>
          <a:prstGeom prst="roundRect">
            <a:avLst>
              <a:gd name="adj" fmla="val 3666"/>
            </a:avLst>
          </a:prstGeom>
          <a:noFill/>
          <a:ln>
            <a:noFill/>
          </a:ln>
        </p:spPr>
        <p:txBody>
          <a:bodyPr wrap="square">
            <a:noAutofit/>
          </a:bodyPr>
          <a:lstStyle>
            <a:lvl1pPr marL="0" marR="0" indent="0" algn="l" defTabSz="914248" rtl="0" eaLnBrk="1" fontAlgn="auto" latinLnBrk="0" hangingPunct="1">
              <a:lnSpc>
                <a:spcPct val="108000"/>
              </a:lnSpc>
              <a:spcBef>
                <a:spcPts val="1000"/>
              </a:spcBef>
              <a:spcAft>
                <a:spcPts val="0"/>
              </a:spcAft>
              <a:buClrTx/>
              <a:buSzTx/>
              <a:buFont typeface="Arial" panose="020B0604020202020204" pitchFamily="34" charset="0"/>
              <a:buNone/>
              <a:tabLst/>
              <a:defRPr sz="1350" b="0" i="0">
                <a:solidFill>
                  <a:schemeClr val="tx1">
                    <a:lumMod val="75000"/>
                    <a:lumOff val="25000"/>
                  </a:schemeClr>
                </a:solidFill>
                <a:latin typeface="Arial Nova Light" panose="020B0304020202020204" pitchFamily="34" charset="0"/>
              </a:defRPr>
            </a:lvl1pPr>
          </a:lstStyle>
          <a:p>
            <a:r>
              <a:rPr lang="nb-NO"/>
              <a:t>Klikk på ikonet for å legge til et bilde</a:t>
            </a:r>
          </a:p>
        </p:txBody>
      </p:sp>
      <p:sp>
        <p:nvSpPr>
          <p:cNvPr id="52" name="Plassholder for bilde 31">
            <a:extLst>
              <a:ext uri="{FF2B5EF4-FFF2-40B4-BE49-F238E27FC236}">
                <a16:creationId xmlns:a16="http://schemas.microsoft.com/office/drawing/2014/main" id="{4A705076-6689-08C7-A621-4B656AB5D393}"/>
              </a:ext>
            </a:extLst>
          </p:cNvPr>
          <p:cNvSpPr>
            <a:spLocks noGrp="1"/>
          </p:cNvSpPr>
          <p:nvPr>
            <p:ph type="pic" sz="quarter" idx="53" hasCustomPrompt="1"/>
          </p:nvPr>
        </p:nvSpPr>
        <p:spPr>
          <a:xfrm>
            <a:off x="6174359" y="2225635"/>
            <a:ext cx="1666768" cy="1946959"/>
          </a:xfrm>
          <a:prstGeom prst="roundRect">
            <a:avLst>
              <a:gd name="adj" fmla="val 3666"/>
            </a:avLst>
          </a:prstGeom>
          <a:noFill/>
          <a:ln>
            <a:noFill/>
          </a:ln>
        </p:spPr>
        <p:txBody>
          <a:bodyPr wrap="square">
            <a:noAutofit/>
          </a:bodyPr>
          <a:lstStyle>
            <a:lvl1pPr marL="0" marR="0" indent="0" algn="l" defTabSz="914248" rtl="0" eaLnBrk="1" fontAlgn="auto" latinLnBrk="0" hangingPunct="1">
              <a:lnSpc>
                <a:spcPct val="108000"/>
              </a:lnSpc>
              <a:spcBef>
                <a:spcPts val="1000"/>
              </a:spcBef>
              <a:spcAft>
                <a:spcPts val="0"/>
              </a:spcAft>
              <a:buClrTx/>
              <a:buSzTx/>
              <a:buFont typeface="Arial" panose="020B0604020202020204" pitchFamily="34" charset="0"/>
              <a:buNone/>
              <a:tabLst/>
              <a:defRPr sz="1350" b="0" i="0">
                <a:solidFill>
                  <a:schemeClr val="tx1">
                    <a:lumMod val="75000"/>
                    <a:lumOff val="25000"/>
                  </a:schemeClr>
                </a:solidFill>
                <a:latin typeface="Arial Nova Light" panose="020B0304020202020204" pitchFamily="34" charset="0"/>
              </a:defRPr>
            </a:lvl1pPr>
          </a:lstStyle>
          <a:p>
            <a:r>
              <a:rPr lang="nb-NO"/>
              <a:t>Klikk på ikonet for å legge til et bilde</a:t>
            </a:r>
          </a:p>
        </p:txBody>
      </p:sp>
      <p:sp>
        <p:nvSpPr>
          <p:cNvPr id="53" name="Plassholder for bilde 31">
            <a:extLst>
              <a:ext uri="{FF2B5EF4-FFF2-40B4-BE49-F238E27FC236}">
                <a16:creationId xmlns:a16="http://schemas.microsoft.com/office/drawing/2014/main" id="{0E88B06E-0BB5-7844-E181-B649E88EC7C6}"/>
              </a:ext>
            </a:extLst>
          </p:cNvPr>
          <p:cNvSpPr>
            <a:spLocks noGrp="1"/>
          </p:cNvSpPr>
          <p:nvPr>
            <p:ph type="pic" sz="quarter" idx="54" hasCustomPrompt="1"/>
          </p:nvPr>
        </p:nvSpPr>
        <p:spPr>
          <a:xfrm>
            <a:off x="8003124" y="2225635"/>
            <a:ext cx="1666768" cy="1946959"/>
          </a:xfrm>
          <a:prstGeom prst="roundRect">
            <a:avLst>
              <a:gd name="adj" fmla="val 3666"/>
            </a:avLst>
          </a:prstGeom>
          <a:noFill/>
          <a:ln>
            <a:noFill/>
          </a:ln>
        </p:spPr>
        <p:txBody>
          <a:bodyPr wrap="square">
            <a:noAutofit/>
          </a:bodyPr>
          <a:lstStyle>
            <a:lvl1pPr marL="0" marR="0" indent="0" algn="l" defTabSz="914248" rtl="0" eaLnBrk="1" fontAlgn="auto" latinLnBrk="0" hangingPunct="1">
              <a:lnSpc>
                <a:spcPct val="108000"/>
              </a:lnSpc>
              <a:spcBef>
                <a:spcPts val="1000"/>
              </a:spcBef>
              <a:spcAft>
                <a:spcPts val="0"/>
              </a:spcAft>
              <a:buClrTx/>
              <a:buSzTx/>
              <a:buFont typeface="Arial" panose="020B0604020202020204" pitchFamily="34" charset="0"/>
              <a:buNone/>
              <a:tabLst/>
              <a:defRPr sz="1350" b="0" i="0">
                <a:solidFill>
                  <a:schemeClr val="tx1">
                    <a:lumMod val="75000"/>
                    <a:lumOff val="25000"/>
                  </a:schemeClr>
                </a:solidFill>
                <a:latin typeface="Arial Nova Light" panose="020B0304020202020204" pitchFamily="34" charset="0"/>
              </a:defRPr>
            </a:lvl1pPr>
          </a:lstStyle>
          <a:p>
            <a:r>
              <a:rPr lang="nb-NO"/>
              <a:t>Klikk på ikonet for å legge til et bilde</a:t>
            </a:r>
          </a:p>
        </p:txBody>
      </p:sp>
      <p:sp>
        <p:nvSpPr>
          <p:cNvPr id="54" name="Plassholder for bilde 31">
            <a:extLst>
              <a:ext uri="{FF2B5EF4-FFF2-40B4-BE49-F238E27FC236}">
                <a16:creationId xmlns:a16="http://schemas.microsoft.com/office/drawing/2014/main" id="{7881C115-546A-5A16-E6B6-0D195CCE3F02}"/>
              </a:ext>
            </a:extLst>
          </p:cNvPr>
          <p:cNvSpPr>
            <a:spLocks noGrp="1"/>
          </p:cNvSpPr>
          <p:nvPr>
            <p:ph type="pic" sz="quarter" idx="55" hasCustomPrompt="1"/>
          </p:nvPr>
        </p:nvSpPr>
        <p:spPr>
          <a:xfrm>
            <a:off x="9826012" y="2215225"/>
            <a:ext cx="1666768" cy="1946959"/>
          </a:xfrm>
          <a:prstGeom prst="roundRect">
            <a:avLst>
              <a:gd name="adj" fmla="val 3666"/>
            </a:avLst>
          </a:prstGeom>
          <a:noFill/>
          <a:ln>
            <a:noFill/>
          </a:ln>
        </p:spPr>
        <p:txBody>
          <a:bodyPr wrap="square">
            <a:noAutofit/>
          </a:bodyPr>
          <a:lstStyle>
            <a:lvl1pPr marL="0" marR="0" indent="0" algn="l" defTabSz="914248" rtl="0" eaLnBrk="1" fontAlgn="auto" latinLnBrk="0" hangingPunct="1">
              <a:lnSpc>
                <a:spcPct val="108000"/>
              </a:lnSpc>
              <a:spcBef>
                <a:spcPts val="1000"/>
              </a:spcBef>
              <a:spcAft>
                <a:spcPts val="0"/>
              </a:spcAft>
              <a:buClrTx/>
              <a:buSzTx/>
              <a:buFont typeface="Arial" panose="020B0604020202020204" pitchFamily="34" charset="0"/>
              <a:buNone/>
              <a:tabLst/>
              <a:defRPr sz="1350" b="0" i="0">
                <a:solidFill>
                  <a:schemeClr val="tx1">
                    <a:lumMod val="75000"/>
                    <a:lumOff val="25000"/>
                  </a:schemeClr>
                </a:solidFill>
                <a:latin typeface="Arial Nova Light" panose="020B0304020202020204" pitchFamily="34" charset="0"/>
              </a:defRPr>
            </a:lvl1pPr>
          </a:lstStyle>
          <a:p>
            <a:r>
              <a:rPr lang="nb-NO"/>
              <a:t>Klikk på ikonet for å legge til et bilde</a:t>
            </a:r>
          </a:p>
        </p:txBody>
      </p:sp>
      <p:sp>
        <p:nvSpPr>
          <p:cNvPr id="40" name="Rektangel 39">
            <a:extLst>
              <a:ext uri="{FF2B5EF4-FFF2-40B4-BE49-F238E27FC236}">
                <a16:creationId xmlns:a16="http://schemas.microsoft.com/office/drawing/2014/main" id="{4B528DA9-7CAC-F0A6-CBB0-60AE8CD9A472}"/>
              </a:ext>
            </a:extLst>
          </p:cNvPr>
          <p:cNvSpPr/>
          <p:nvPr userDrawn="1"/>
        </p:nvSpPr>
        <p:spPr>
          <a:xfrm>
            <a:off x="12386178" y="0"/>
            <a:ext cx="4248192" cy="4965462"/>
          </a:xfrm>
          <a:prstGeom prst="rect">
            <a:avLst/>
          </a:prstGeom>
        </p:spPr>
        <p:txBody>
          <a:bodyPr wrap="square" anchor="t">
            <a:spAutoFit/>
          </a:bodyPr>
          <a:lstStyle/>
          <a:p>
            <a:pPr lvl="0"/>
            <a:r>
              <a:rPr lang="nb-NO" sz="1200" b="0"/>
              <a:t>Tittel og bilder med tekstfelt</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F0302020204030204" pitchFamily="34" charset="0"/>
                <a:cs typeface="Arial Nova Light" panose="020F0302020204030204" pitchFamily="34" charset="0"/>
              </a:rPr>
              <a:t>Bruk kort og presis tittel. En tittel skal ikke overstige to linjer</a:t>
            </a:r>
          </a:p>
          <a:p>
            <a:pPr marL="171450" indent="-171450">
              <a:lnSpc>
                <a:spcPct val="100000"/>
              </a:lnSpc>
              <a:buFont typeface="Arial" panose="020B0604020202020204" pitchFamily="34" charset="0"/>
              <a:buChar char="•"/>
            </a:pPr>
            <a:endParaRPr lang="nb-NO" sz="1200" b="0" i="0">
              <a:solidFill>
                <a:schemeClr val="tx1"/>
              </a:solidFill>
              <a:latin typeface="Arial Nova Light" panose="020F0302020204030204" pitchFamily="34" charset="0"/>
              <a:cs typeface="Arial Nova Light" panose="020F0302020204030204" pitchFamily="34" charset="0"/>
            </a:endParaRPr>
          </a:p>
          <a:p>
            <a:pPr marL="171450" indent="-171450">
              <a:lnSpc>
                <a:spcPct val="100000"/>
              </a:lnSpc>
              <a:buFont typeface="Arial" panose="020B0604020202020204" pitchFamily="34" charset="0"/>
              <a:buChar char="•"/>
            </a:pPr>
            <a:r>
              <a:rPr lang="nb-NO" sz="1200" b="0" i="0">
                <a:solidFill>
                  <a:schemeClr val="tx1"/>
                </a:solidFill>
                <a:latin typeface="Arial Nova Light" panose="020F0302020204030204" pitchFamily="34" charset="0"/>
                <a:cs typeface="Arial Nova Light" panose="020F0302020204030204" pitchFamily="34" charset="0"/>
              </a:rPr>
              <a:t>Tekstfargen i Abelias presentasjoner er grønn, sort og hvit – følg malen</a:t>
            </a:r>
          </a:p>
          <a:p>
            <a:pPr marL="171450" indent="-171450">
              <a:lnSpc>
                <a:spcPct val="100000"/>
              </a:lnSpc>
              <a:buFont typeface="Arial" panose="020B0604020202020204" pitchFamily="34" charset="0"/>
              <a:buChar char="•"/>
            </a:pPr>
            <a:endParaRPr lang="nb-NO" sz="1200" b="0" i="0">
              <a:solidFill>
                <a:schemeClr val="tx1"/>
              </a:solidFill>
              <a:latin typeface="Arial Nova Light" panose="020F0302020204030204" pitchFamily="34" charset="0"/>
              <a:cs typeface="Arial Nova Light" panose="020F0302020204030204" pitchFamily="34" charset="0"/>
            </a:endParaRPr>
          </a:p>
          <a:p>
            <a:pPr marL="171450" indent="-171450">
              <a:lnSpc>
                <a:spcPct val="100000"/>
              </a:lnSpc>
              <a:buFont typeface="Arial" panose="020B0604020202020204" pitchFamily="34" charset="0"/>
              <a:buChar char="•"/>
            </a:pPr>
            <a:r>
              <a:rPr lang="nb-NO" sz="1200" b="0" i="0">
                <a:solidFill>
                  <a:schemeClr val="tx1"/>
                </a:solidFill>
                <a:latin typeface="Arial Nova Light" panose="020F0302020204030204" pitchFamily="34" charset="0"/>
                <a:cs typeface="Arial Nova Light" panose="020F0302020204030204" pitchFamily="34" charset="0"/>
              </a:rPr>
              <a:t>Sekundærfarger skal kun benyttes i figurer og ikoner. Fargene finner du som egendefinerte farger i figurfyll eller figuromriss</a:t>
            </a:r>
          </a:p>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200" b="0" i="0">
              <a:solidFill>
                <a:schemeClr val="tx1"/>
              </a:solidFill>
              <a:latin typeface="Arial Nova Light" panose="020F0302020204030204" pitchFamily="34" charset="0"/>
              <a:cs typeface="Arial Nova Light" panose="020F0302020204030204" pitchFamily="34" charset="0"/>
            </a:endParaRPr>
          </a:p>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0" i="0">
                <a:solidFill>
                  <a:schemeClr val="tx1"/>
                </a:solidFill>
                <a:latin typeface="Arial Nova" panose="020B0504020202020204" pitchFamily="34" charset="0"/>
              </a:rPr>
              <a:t>Bilde</a:t>
            </a:r>
            <a:r>
              <a:rPr lang="nb-NO" sz="1200" b="0" i="0">
                <a:solidFill>
                  <a:schemeClr val="tx1"/>
                </a:solidFill>
                <a:latin typeface="Arial Nova Light" panose="020F0302020204030204" pitchFamily="34" charset="0"/>
                <a:cs typeface="Arial Nova Light" panose="020F0302020204030204" pitchFamily="34" charset="0"/>
              </a:rPr>
              <a:t> </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B0304020202020204" pitchFamily="34" charset="0"/>
              </a:rPr>
              <a:t>For å sette inn bilde klikk på bildeikonet og velg et bilde. </a:t>
            </a:r>
            <a:r>
              <a:rPr lang="nb-NO" sz="1200" b="0" i="0">
                <a:latin typeface="Arial Nova Light" panose="020B0304020202020204" pitchFamily="34" charset="0"/>
              </a:rPr>
              <a:t>Juster bildet med bildeverktøyet slik at det blir riktig</a:t>
            </a:r>
          </a:p>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200" b="0" i="0">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latin typeface="Arial Nova Light" panose="020F0302020204030204" pitchFamily="34" charset="0"/>
                <a:cs typeface="Arial Nova Light" panose="020F0302020204030204" pitchFamily="34" charset="0"/>
              </a:rPr>
              <a:t>Se at bildet er skarpt, unngå å trekke i rammene. Juster bildet med bildeverktøyet slik at det blir riktig</a:t>
            </a:r>
          </a:p>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200" b="0" i="0">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F0302020204030204" pitchFamily="34" charset="0"/>
                <a:cs typeface="Arial Nova Light" panose="020F0302020204030204" pitchFamily="34" charset="0"/>
              </a:rPr>
              <a:t>For å justere bildet trykk på «beskjær og fyll-knappen». Unngå å strekke bildet</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b="0" i="0">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latin typeface="Arial Nova Light" panose="020F0302020204030204" pitchFamily="34" charset="0"/>
                <a:cs typeface="Arial Nova Light" panose="020F0302020204030204" pitchFamily="34" charset="0"/>
              </a:rPr>
              <a:t>Bilderettigheter: Det er ikke lov til å kopiere/bruke bilder uten å ha klarert med fotograf/eier av bildet</a:t>
            </a:r>
          </a:p>
          <a:p>
            <a:pPr marL="0" marR="0" lvl="0" indent="0" algn="l" defTabSz="914248" rtl="0" eaLnBrk="1" fontAlgn="auto" latinLnBrk="0" hangingPunct="1">
              <a:lnSpc>
                <a:spcPct val="100000"/>
              </a:lnSpc>
              <a:spcBef>
                <a:spcPts val="1000"/>
              </a:spcBef>
              <a:spcAft>
                <a:spcPts val="0"/>
              </a:spcAft>
              <a:buClrTx/>
              <a:buSzTx/>
              <a:buFont typeface="Arial" panose="020B0604020202020204" pitchFamily="34" charset="0"/>
              <a:buNone/>
              <a:tabLst/>
              <a:defRPr/>
            </a:pPr>
            <a:endParaRPr lang="nb-NO" sz="1200" b="0" i="0">
              <a:latin typeface="Arial Nova Light" panose="020F0302020204030204" pitchFamily="34" charset="0"/>
              <a:cs typeface="Arial Nova Light" panose="020F0302020204030204" pitchFamily="34" charset="0"/>
            </a:endParaRPr>
          </a:p>
          <a:p>
            <a:pPr marL="0" marR="0" lvl="0" indent="0" algn="l" defTabSz="914248" rtl="0" eaLnBrk="1" fontAlgn="auto" latinLnBrk="0" hangingPunct="1">
              <a:lnSpc>
                <a:spcPct val="100000"/>
              </a:lnSpc>
              <a:spcBef>
                <a:spcPts val="1000"/>
              </a:spcBef>
              <a:spcAft>
                <a:spcPts val="0"/>
              </a:spcAft>
              <a:buClrTx/>
              <a:buSzTx/>
              <a:buFont typeface="Arial" panose="020B0604020202020204" pitchFamily="34" charset="0"/>
              <a:buNone/>
              <a:tabLst/>
              <a:defRPr/>
            </a:pPr>
            <a:r>
              <a:rPr lang="nb-NO" sz="1200" b="0" i="0">
                <a:solidFill>
                  <a:schemeClr val="tx1"/>
                </a:solidFill>
                <a:latin typeface="Arial Nova Light" panose="020B0304020202020204" pitchFamily="34" charset="0"/>
              </a:rPr>
              <a:t>Se eventuelt etter alternativ mal</a:t>
            </a:r>
            <a:endParaRPr lang="nb-NO" sz="1200" b="0" i="0">
              <a:solidFill>
                <a:schemeClr val="tx1"/>
              </a:solidFill>
              <a:latin typeface="Arial Nova Light" panose="020F0302020204030204" pitchFamily="34" charset="0"/>
              <a:cs typeface="Arial Nova Light" panose="020F0302020204030204" pitchFamily="34" charset="0"/>
            </a:endParaRPr>
          </a:p>
        </p:txBody>
      </p:sp>
      <p:sp>
        <p:nvSpPr>
          <p:cNvPr id="3" name="Plassholder for tekst 4">
            <a:extLst>
              <a:ext uri="{FF2B5EF4-FFF2-40B4-BE49-F238E27FC236}">
                <a16:creationId xmlns:a16="http://schemas.microsoft.com/office/drawing/2014/main" id="{97AEA032-BCA6-AE29-081A-25CD7A1B9D3D}"/>
              </a:ext>
            </a:extLst>
          </p:cNvPr>
          <p:cNvSpPr>
            <a:spLocks noGrp="1"/>
          </p:cNvSpPr>
          <p:nvPr>
            <p:ph type="body" sz="quarter" idx="39" hasCustomPrompt="1"/>
          </p:nvPr>
        </p:nvSpPr>
        <p:spPr>
          <a:xfrm>
            <a:off x="667690" y="302774"/>
            <a:ext cx="5486421" cy="207749"/>
          </a:xfrm>
          <a:prstGeom prst="rect">
            <a:avLst/>
          </a:prstGeom>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1200" b="0" i="0" u="none" cap="none">
                <a:solidFill>
                  <a:schemeClr val="accent2"/>
                </a:solidFill>
                <a:latin typeface="+mn-lt"/>
              </a:defRPr>
            </a:lvl1pPr>
          </a:lstStyle>
          <a:p>
            <a:pPr lvl="0"/>
            <a:r>
              <a:rPr lang="nb-NO"/>
              <a:t>Emne</a:t>
            </a:r>
          </a:p>
        </p:txBody>
      </p:sp>
    </p:spTree>
    <p:extLst>
      <p:ext uri="{BB962C8B-B14F-4D97-AF65-F5344CB8AC3E}">
        <p14:creationId xmlns:p14="http://schemas.microsoft.com/office/powerpoint/2010/main" val="88988469"/>
      </p:ext>
    </p:extLst>
  </p:cSld>
  <p:clrMapOvr>
    <a:masterClrMapping/>
  </p:clrMapOvr>
  <p:extLst>
    <p:ext uri="{DCECCB84-F9BA-43D5-87BE-67443E8EF086}">
      <p15:sldGuideLst xmlns:p15="http://schemas.microsoft.com/office/powerpoint/2012/main">
        <p15:guide id="2" orient="horz" pos="2704" userDrawn="1">
          <p15:clr>
            <a:srgbClr val="FBAE40"/>
          </p15:clr>
        </p15:guide>
        <p15:guide id="3" orient="horz" pos="1389" userDrawn="1">
          <p15:clr>
            <a:srgbClr val="FBAE40"/>
          </p15:clr>
        </p15:guide>
        <p15:guide id="4" pos="3885" userDrawn="1">
          <p15:clr>
            <a:srgbClr val="FBAE40"/>
          </p15:clr>
        </p15:guide>
        <p15:guide id="5" pos="2729" userDrawn="1">
          <p15:clr>
            <a:srgbClr val="FBAE40"/>
          </p15:clr>
        </p15:guide>
        <p15:guide id="6" pos="1595" userDrawn="1">
          <p15:clr>
            <a:srgbClr val="FBAE40"/>
          </p15:clr>
        </p15:guide>
        <p15:guide id="7" pos="5042" userDrawn="1">
          <p15:clr>
            <a:srgbClr val="FBAE40"/>
          </p15:clr>
        </p15:guide>
        <p15:guide id="8" pos="6199" userDrawn="1">
          <p15:clr>
            <a:srgbClr val="FBAE40"/>
          </p15:clr>
        </p15:guide>
        <p15:guide id="9" orient="horz" pos="2908"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tel og graf">
    <p:spTree>
      <p:nvGrpSpPr>
        <p:cNvPr id="1" name=""/>
        <p:cNvGrpSpPr/>
        <p:nvPr/>
      </p:nvGrpSpPr>
      <p:grpSpPr>
        <a:xfrm>
          <a:off x="0" y="0"/>
          <a:ext cx="0" cy="0"/>
          <a:chOff x="0" y="0"/>
          <a:chExt cx="0" cy="0"/>
        </a:xfrm>
      </p:grpSpPr>
      <p:sp>
        <p:nvSpPr>
          <p:cNvPr id="12" name="Plassholder for innhold 2">
            <a:extLst>
              <a:ext uri="{FF2B5EF4-FFF2-40B4-BE49-F238E27FC236}">
                <a16:creationId xmlns:a16="http://schemas.microsoft.com/office/drawing/2014/main" id="{75DB19B4-B2E7-534D-97E0-D5BB59F82C10}"/>
              </a:ext>
            </a:extLst>
          </p:cNvPr>
          <p:cNvSpPr>
            <a:spLocks noGrp="1"/>
          </p:cNvSpPr>
          <p:nvPr>
            <p:ph idx="1" hasCustomPrompt="1"/>
          </p:nvPr>
        </p:nvSpPr>
        <p:spPr>
          <a:xfrm>
            <a:off x="673567" y="1888789"/>
            <a:ext cx="10849368" cy="4361003"/>
          </a:xfrm>
        </p:spPr>
        <p:txBody>
          <a:bodyPr>
            <a:noAutofit/>
          </a:bodyPr>
          <a:lstStyle>
            <a:lvl1pPr marL="0" indent="0">
              <a:buNone/>
              <a:defRPr sz="1350">
                <a:solidFill>
                  <a:schemeClr val="tx1">
                    <a:lumMod val="75000"/>
                    <a:lumOff val="25000"/>
                  </a:schemeClr>
                </a:solidFill>
              </a:defRPr>
            </a:lvl1pPr>
            <a:lvl2pPr>
              <a:defRPr sz="1950"/>
            </a:lvl2pPr>
            <a:lvl3pPr>
              <a:defRPr sz="1800"/>
            </a:lvl3pPr>
            <a:lvl4pPr>
              <a:defRPr sz="1650"/>
            </a:lvl4pPr>
            <a:lvl5pPr>
              <a:defRPr sz="1500"/>
            </a:lvl5pPr>
          </a:lstStyle>
          <a:p>
            <a:pPr lvl="0"/>
            <a:r>
              <a:rPr lang="nb-NO"/>
              <a:t>Klikk på ikonene for å legge inn graf/tabell.</a:t>
            </a:r>
          </a:p>
        </p:txBody>
      </p:sp>
      <p:sp>
        <p:nvSpPr>
          <p:cNvPr id="14" name="Tittel 1">
            <a:extLst>
              <a:ext uri="{FF2B5EF4-FFF2-40B4-BE49-F238E27FC236}">
                <a16:creationId xmlns:a16="http://schemas.microsoft.com/office/drawing/2014/main" id="{F4672533-E8E9-E84B-805C-4E9484E452C8}"/>
              </a:ext>
            </a:extLst>
          </p:cNvPr>
          <p:cNvSpPr>
            <a:spLocks noGrp="1"/>
          </p:cNvSpPr>
          <p:nvPr>
            <p:ph type="title" hasCustomPrompt="1"/>
          </p:nvPr>
        </p:nvSpPr>
        <p:spPr>
          <a:xfrm>
            <a:off x="674124" y="845605"/>
            <a:ext cx="8664908" cy="438581"/>
          </a:xfrm>
        </p:spPr>
        <p:txBody>
          <a:bodyPr wrap="square" lIns="0" tIns="0" rIns="0" bIns="0" anchor="t">
            <a:noAutofit/>
          </a:bodyPr>
          <a:lstStyle>
            <a:lvl1pPr>
              <a:lnSpc>
                <a:spcPct val="100000"/>
              </a:lnSpc>
              <a:defRPr sz="2850">
                <a:solidFill>
                  <a:schemeClr val="accent1"/>
                </a:solidFill>
              </a:defRPr>
            </a:lvl1pPr>
          </a:lstStyle>
          <a:p>
            <a:r>
              <a:rPr lang="nb-NO"/>
              <a:t>Klikk for å redigere tittel, 2 linjer</a:t>
            </a:r>
          </a:p>
        </p:txBody>
      </p:sp>
      <p:sp>
        <p:nvSpPr>
          <p:cNvPr id="2" name="Date Placeholder 1">
            <a:extLst>
              <a:ext uri="{FF2B5EF4-FFF2-40B4-BE49-F238E27FC236}">
                <a16:creationId xmlns:a16="http://schemas.microsoft.com/office/drawing/2014/main" id="{DBE5141B-8C32-D3FF-D90C-DB4877AD47DD}"/>
              </a:ext>
            </a:extLst>
          </p:cNvPr>
          <p:cNvSpPr>
            <a:spLocks noGrp="1"/>
          </p:cNvSpPr>
          <p:nvPr>
            <p:ph type="dt" sz="half" idx="15"/>
          </p:nvPr>
        </p:nvSpPr>
        <p:spPr/>
        <p:txBody>
          <a:bodyPr/>
          <a:lstStyle/>
          <a:p>
            <a:fld id="{EE1736E4-9376-AB4F-A81B-130FAAAE85FC}" type="datetime1">
              <a:rPr lang="nb-NO" smtClean="0"/>
              <a:t>18.10.2023</a:t>
            </a:fld>
            <a:endParaRPr lang="nb-NO"/>
          </a:p>
        </p:txBody>
      </p:sp>
      <p:sp>
        <p:nvSpPr>
          <p:cNvPr id="11" name="Rektangel 10">
            <a:extLst>
              <a:ext uri="{FF2B5EF4-FFF2-40B4-BE49-F238E27FC236}">
                <a16:creationId xmlns:a16="http://schemas.microsoft.com/office/drawing/2014/main" id="{48587FA5-D097-4B6A-D877-697F5F6A81C5}"/>
              </a:ext>
            </a:extLst>
          </p:cNvPr>
          <p:cNvSpPr/>
          <p:nvPr userDrawn="1"/>
        </p:nvSpPr>
        <p:spPr>
          <a:xfrm>
            <a:off x="12386178" y="0"/>
            <a:ext cx="4248192" cy="4411464"/>
          </a:xfrm>
          <a:prstGeom prst="rect">
            <a:avLst/>
          </a:prstGeom>
        </p:spPr>
        <p:txBody>
          <a:bodyPr wrap="square" anchor="t">
            <a:spAutoFit/>
          </a:bodyPr>
          <a:lstStyle/>
          <a:p>
            <a:pPr lvl="0"/>
            <a:r>
              <a:rPr lang="nb-NO" sz="1200" b="0"/>
              <a:t>Tittel og graf/tabell</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F0302020204030204" pitchFamily="34" charset="0"/>
                <a:cs typeface="Arial Nova Light" panose="020F0302020204030204" pitchFamily="34" charset="0"/>
              </a:rPr>
              <a:t>Bruk kort og presis tittel. En tittel skal ikke overstige to linjer</a:t>
            </a:r>
          </a:p>
          <a:p>
            <a:pPr marL="171450" indent="-171450">
              <a:lnSpc>
                <a:spcPct val="100000"/>
              </a:lnSpc>
              <a:buFont typeface="Arial" panose="020B0604020202020204" pitchFamily="34" charset="0"/>
              <a:buChar char="•"/>
            </a:pPr>
            <a:endParaRPr lang="nb-NO" sz="1200" b="0" i="0">
              <a:solidFill>
                <a:schemeClr val="tx1"/>
              </a:solidFill>
              <a:latin typeface="Arial Nova Light" panose="020F0302020204030204" pitchFamily="34" charset="0"/>
              <a:cs typeface="Arial Nova Light" panose="020F0302020204030204" pitchFamily="34" charset="0"/>
            </a:endParaRPr>
          </a:p>
          <a:p>
            <a:pPr marL="171450" indent="-171450">
              <a:lnSpc>
                <a:spcPct val="100000"/>
              </a:lnSpc>
              <a:buFont typeface="Arial" panose="020B0604020202020204" pitchFamily="34" charset="0"/>
              <a:buChar char="•"/>
            </a:pPr>
            <a:r>
              <a:rPr lang="nb-NO" sz="1200" b="0" i="0">
                <a:solidFill>
                  <a:schemeClr val="tx1"/>
                </a:solidFill>
                <a:latin typeface="Arial Nova Light" panose="020F0302020204030204" pitchFamily="34" charset="0"/>
                <a:cs typeface="Arial Nova Light" panose="020F0302020204030204" pitchFamily="34" charset="0"/>
              </a:rPr>
              <a:t>Tekstfargen i Abelias presentasjoner er grønn, sort og hvit – følg malen</a:t>
            </a:r>
          </a:p>
          <a:p>
            <a:pPr marL="171450" indent="-171450">
              <a:lnSpc>
                <a:spcPct val="100000"/>
              </a:lnSpc>
              <a:buFont typeface="Arial" panose="020B0604020202020204" pitchFamily="34" charset="0"/>
              <a:buChar char="•"/>
            </a:pPr>
            <a:endParaRPr lang="nb-NO" sz="1200" b="0" i="0">
              <a:solidFill>
                <a:schemeClr val="tx1"/>
              </a:solidFill>
              <a:latin typeface="Arial Nova Light" panose="020F0302020204030204" pitchFamily="34" charset="0"/>
              <a:cs typeface="Arial Nova Light" panose="020F0302020204030204" pitchFamily="34" charset="0"/>
            </a:endParaRPr>
          </a:p>
          <a:p>
            <a:pPr marL="171450" indent="-171450">
              <a:lnSpc>
                <a:spcPct val="100000"/>
              </a:lnSpc>
              <a:buFont typeface="Arial" panose="020B0604020202020204" pitchFamily="34" charset="0"/>
              <a:buChar char="•"/>
            </a:pPr>
            <a:r>
              <a:rPr lang="nb-NO" sz="1200" b="0" i="0">
                <a:solidFill>
                  <a:schemeClr val="tx1"/>
                </a:solidFill>
                <a:latin typeface="Arial Nova Light" panose="020F0302020204030204" pitchFamily="34" charset="0"/>
                <a:cs typeface="Arial Nova Light" panose="020F0302020204030204" pitchFamily="34" charset="0"/>
              </a:rPr>
              <a:t>Sekundærfarger skal kun benyttes i figurer og ikoner. Fargene finner du som egendefinerte farger i figurfyll eller figuromriss</a:t>
            </a:r>
          </a:p>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200" b="0" i="0">
              <a:solidFill>
                <a:schemeClr val="tx1"/>
              </a:solidFill>
              <a:latin typeface="Arial Nova Light" panose="020F0302020204030204" pitchFamily="34" charset="0"/>
              <a:cs typeface="Arial Nova Light" panose="020F0302020204030204" pitchFamily="34" charset="0"/>
            </a:endParaRPr>
          </a:p>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0" i="0">
                <a:solidFill>
                  <a:schemeClr val="tx1"/>
                </a:solidFill>
                <a:latin typeface="Arial Nova" panose="020B0504020202020204" pitchFamily="34" charset="0"/>
              </a:rPr>
              <a:t>Graf/tabell</a:t>
            </a:r>
            <a:endParaRPr lang="nb-NO" sz="1200" b="0" i="0">
              <a:solidFill>
                <a:schemeClr val="tx1"/>
              </a:solidFill>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B0304020202020204" pitchFamily="34" charset="0"/>
              </a:rPr>
              <a:t>For å sette inn graf/tabell klikk på ikonet. </a:t>
            </a:r>
            <a:r>
              <a:rPr lang="nb-NO" sz="1200" b="0" i="0">
                <a:latin typeface="Arial Nova Light" panose="020B0304020202020204" pitchFamily="34" charset="0"/>
              </a:rPr>
              <a:t>Juster bildet med bildeverktøyet slik at det blir riktig</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b="0" i="0">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F0302020204030204" pitchFamily="34" charset="0"/>
                <a:cs typeface="Arial Nova Light" panose="020F0302020204030204" pitchFamily="34" charset="0"/>
              </a:rPr>
              <a:t>For å justere bildet trykk på «beskjær og fyll-knappen». Unngå å strekke bildet</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b="0" i="0">
              <a:solidFill>
                <a:schemeClr val="tx1"/>
              </a:solidFill>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B0304020202020204" pitchFamily="34" charset="0"/>
              </a:rPr>
              <a:t>Husk at du kan lage graf/tabell i </a:t>
            </a:r>
            <a:r>
              <a:rPr lang="nb-NO" sz="1200" b="0" i="0" err="1">
                <a:solidFill>
                  <a:schemeClr val="tx1"/>
                </a:solidFill>
                <a:latin typeface="Arial Nova Light" panose="020B0304020202020204" pitchFamily="34" charset="0"/>
              </a:rPr>
              <a:t>PowerBi</a:t>
            </a:r>
            <a:r>
              <a:rPr lang="nb-NO" sz="1200" b="0" i="0">
                <a:solidFill>
                  <a:schemeClr val="tx1"/>
                </a:solidFill>
                <a:latin typeface="Arial Nova Light" panose="020B0304020202020204" pitchFamily="34" charset="0"/>
              </a:rPr>
              <a:t>. Lim inn i rammen</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b="0" i="0">
              <a:solidFill>
                <a:schemeClr val="tx1"/>
              </a:solidFill>
              <a:latin typeface="Arial Nova Light" panose="020B030402020202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B0304020202020204" pitchFamily="34" charset="0"/>
              </a:rPr>
              <a:t>Abelias grafer har definerte farger</a:t>
            </a:r>
            <a:endParaRPr lang="nb-NO" sz="1200" b="0" i="0">
              <a:solidFill>
                <a:schemeClr val="tx1"/>
              </a:solidFill>
              <a:latin typeface="Arial Nova Light" panose="020F0302020204030204" pitchFamily="34" charset="0"/>
              <a:cs typeface="Arial Nova Light" panose="020F0302020204030204" pitchFamily="34" charset="0"/>
            </a:endParaRPr>
          </a:p>
          <a:p>
            <a:pPr marL="0" marR="0" lvl="0" indent="0" algn="l" defTabSz="914248" rtl="0" eaLnBrk="1" fontAlgn="auto" latinLnBrk="0" hangingPunct="1">
              <a:lnSpc>
                <a:spcPct val="100000"/>
              </a:lnSpc>
              <a:spcBef>
                <a:spcPts val="1000"/>
              </a:spcBef>
              <a:spcAft>
                <a:spcPts val="0"/>
              </a:spcAft>
              <a:buClrTx/>
              <a:buSzTx/>
              <a:buFont typeface="Arial" panose="020B0604020202020204" pitchFamily="34" charset="0"/>
              <a:buNone/>
              <a:tabLst/>
              <a:defRPr/>
            </a:pPr>
            <a:endParaRPr lang="nb-NO" sz="1200" b="0" i="0">
              <a:solidFill>
                <a:schemeClr val="tx1"/>
              </a:solidFill>
              <a:latin typeface="Arial Nova Light" panose="020B0304020202020204" pitchFamily="34" charset="0"/>
            </a:endParaRPr>
          </a:p>
          <a:p>
            <a:pPr marL="0" marR="0" lvl="0" indent="0" algn="l" defTabSz="914248" rtl="0" eaLnBrk="1" fontAlgn="auto" latinLnBrk="0" hangingPunct="1">
              <a:lnSpc>
                <a:spcPct val="100000"/>
              </a:lnSpc>
              <a:spcBef>
                <a:spcPts val="1000"/>
              </a:spcBef>
              <a:spcAft>
                <a:spcPts val="0"/>
              </a:spcAft>
              <a:buClrTx/>
              <a:buSzTx/>
              <a:buFont typeface="Arial" panose="020B0604020202020204" pitchFamily="34" charset="0"/>
              <a:buNone/>
              <a:tabLst/>
              <a:defRPr/>
            </a:pPr>
            <a:r>
              <a:rPr lang="nb-NO" sz="1200" b="0" i="0">
                <a:solidFill>
                  <a:schemeClr val="tx1"/>
                </a:solidFill>
                <a:latin typeface="Arial Nova Light" panose="020B0304020202020204" pitchFamily="34" charset="0"/>
              </a:rPr>
              <a:t>Se eventuelt etter alternativ mal</a:t>
            </a:r>
            <a:endParaRPr lang="nb-NO" sz="1200" b="0" i="0">
              <a:solidFill>
                <a:schemeClr val="tx1"/>
              </a:solidFill>
              <a:latin typeface="Arial Nova Light" panose="020F0302020204030204" pitchFamily="34" charset="0"/>
              <a:cs typeface="Arial Nova Light" panose="020F0302020204030204" pitchFamily="34" charset="0"/>
            </a:endParaRPr>
          </a:p>
        </p:txBody>
      </p:sp>
      <p:sp>
        <p:nvSpPr>
          <p:cNvPr id="3" name="Plassholder for tekst 4">
            <a:extLst>
              <a:ext uri="{FF2B5EF4-FFF2-40B4-BE49-F238E27FC236}">
                <a16:creationId xmlns:a16="http://schemas.microsoft.com/office/drawing/2014/main" id="{CEB6B4E7-5125-C308-9CBC-48D9BE69A7F4}"/>
              </a:ext>
            </a:extLst>
          </p:cNvPr>
          <p:cNvSpPr>
            <a:spLocks noGrp="1"/>
          </p:cNvSpPr>
          <p:nvPr>
            <p:ph type="body" sz="quarter" idx="39" hasCustomPrompt="1"/>
          </p:nvPr>
        </p:nvSpPr>
        <p:spPr>
          <a:xfrm>
            <a:off x="667690" y="302774"/>
            <a:ext cx="5486421" cy="207749"/>
          </a:xfrm>
          <a:prstGeom prst="rect">
            <a:avLst/>
          </a:prstGeom>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1200" b="0" i="0" u="none" cap="none">
                <a:solidFill>
                  <a:schemeClr val="accent2"/>
                </a:solidFill>
                <a:latin typeface="+mn-lt"/>
              </a:defRPr>
            </a:lvl1pPr>
          </a:lstStyle>
          <a:p>
            <a:pPr lvl="0"/>
            <a:r>
              <a:rPr lang="nb-NO"/>
              <a:t>Emne</a:t>
            </a:r>
          </a:p>
        </p:txBody>
      </p:sp>
    </p:spTree>
    <p:extLst>
      <p:ext uri="{BB962C8B-B14F-4D97-AF65-F5344CB8AC3E}">
        <p14:creationId xmlns:p14="http://schemas.microsoft.com/office/powerpoint/2010/main" val="16086816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Graf">
    <p:spTree>
      <p:nvGrpSpPr>
        <p:cNvPr id="1" name=""/>
        <p:cNvGrpSpPr/>
        <p:nvPr/>
      </p:nvGrpSpPr>
      <p:grpSpPr>
        <a:xfrm>
          <a:off x="0" y="0"/>
          <a:ext cx="0" cy="0"/>
          <a:chOff x="0" y="0"/>
          <a:chExt cx="0" cy="0"/>
        </a:xfrm>
      </p:grpSpPr>
      <p:sp>
        <p:nvSpPr>
          <p:cNvPr id="12" name="Plassholder for innhold 2">
            <a:extLst>
              <a:ext uri="{FF2B5EF4-FFF2-40B4-BE49-F238E27FC236}">
                <a16:creationId xmlns:a16="http://schemas.microsoft.com/office/drawing/2014/main" id="{75DB19B4-B2E7-534D-97E0-D5BB59F82C10}"/>
              </a:ext>
            </a:extLst>
          </p:cNvPr>
          <p:cNvSpPr>
            <a:spLocks noGrp="1"/>
          </p:cNvSpPr>
          <p:nvPr>
            <p:ph idx="1" hasCustomPrompt="1"/>
          </p:nvPr>
        </p:nvSpPr>
        <p:spPr>
          <a:xfrm>
            <a:off x="673567" y="837011"/>
            <a:ext cx="10849368" cy="5339953"/>
          </a:xfrm>
        </p:spPr>
        <p:txBody>
          <a:bodyPr>
            <a:noAutofit/>
          </a:bodyPr>
          <a:lstStyle>
            <a:lvl1pPr marL="0" indent="0">
              <a:buNone/>
              <a:defRPr sz="1350">
                <a:solidFill>
                  <a:schemeClr val="tx1">
                    <a:lumMod val="75000"/>
                    <a:lumOff val="25000"/>
                  </a:schemeClr>
                </a:solidFill>
              </a:defRPr>
            </a:lvl1pPr>
            <a:lvl2pPr>
              <a:defRPr sz="1950"/>
            </a:lvl2pPr>
            <a:lvl3pPr>
              <a:defRPr sz="1800"/>
            </a:lvl3pPr>
            <a:lvl4pPr>
              <a:defRPr sz="1650"/>
            </a:lvl4pPr>
            <a:lvl5pPr>
              <a:defRPr sz="1500"/>
            </a:lvl5pPr>
          </a:lstStyle>
          <a:p>
            <a:pPr lvl="0"/>
            <a:r>
              <a:rPr lang="nb-NO"/>
              <a:t>Klikk på ikonene for å legge inn graf/tabell.</a:t>
            </a:r>
          </a:p>
        </p:txBody>
      </p:sp>
      <p:sp>
        <p:nvSpPr>
          <p:cNvPr id="2" name="Date Placeholder 1">
            <a:extLst>
              <a:ext uri="{FF2B5EF4-FFF2-40B4-BE49-F238E27FC236}">
                <a16:creationId xmlns:a16="http://schemas.microsoft.com/office/drawing/2014/main" id="{1EB1D9C5-B5B0-A712-444F-BF5DD72C0D2F}"/>
              </a:ext>
            </a:extLst>
          </p:cNvPr>
          <p:cNvSpPr>
            <a:spLocks noGrp="1"/>
          </p:cNvSpPr>
          <p:nvPr>
            <p:ph type="dt" sz="half" idx="15"/>
          </p:nvPr>
        </p:nvSpPr>
        <p:spPr/>
        <p:txBody>
          <a:bodyPr/>
          <a:lstStyle/>
          <a:p>
            <a:fld id="{55994477-C2BA-BA47-9D42-AB05D2A10D8D}" type="datetime1">
              <a:rPr lang="nb-NO" smtClean="0"/>
              <a:t>18.10.2023</a:t>
            </a:fld>
            <a:endParaRPr lang="nb-NO"/>
          </a:p>
        </p:txBody>
      </p:sp>
      <p:sp>
        <p:nvSpPr>
          <p:cNvPr id="9" name="Rektangel 8">
            <a:extLst>
              <a:ext uri="{FF2B5EF4-FFF2-40B4-BE49-F238E27FC236}">
                <a16:creationId xmlns:a16="http://schemas.microsoft.com/office/drawing/2014/main" id="{35BC66D8-4E83-F690-017D-635981036463}"/>
              </a:ext>
            </a:extLst>
          </p:cNvPr>
          <p:cNvSpPr/>
          <p:nvPr userDrawn="1"/>
        </p:nvSpPr>
        <p:spPr>
          <a:xfrm>
            <a:off x="12386178" y="0"/>
            <a:ext cx="4248192" cy="3913892"/>
          </a:xfrm>
          <a:prstGeom prst="rect">
            <a:avLst/>
          </a:prstGeom>
        </p:spPr>
        <p:txBody>
          <a:bodyPr wrap="square" anchor="t">
            <a:spAutoFit/>
          </a:bodyPr>
          <a:lstStyle/>
          <a:p>
            <a:pPr lvl="0"/>
            <a:r>
              <a:rPr lang="nb-NO" sz="1200" b="0"/>
              <a:t>Graf/tabell</a:t>
            </a:r>
            <a:endParaRPr lang="nb-NO" sz="1200" b="0" i="0">
              <a:solidFill>
                <a:schemeClr val="tx1"/>
              </a:solidFill>
              <a:latin typeface="Arial Nova Light" panose="020B0304020202020204" pitchFamily="34" charset="0"/>
            </a:endParaRPr>
          </a:p>
          <a:p>
            <a:pPr marL="171450" indent="-171450">
              <a:lnSpc>
                <a:spcPct val="100000"/>
              </a:lnSpc>
              <a:buFont typeface="Arial" panose="020B0604020202020204" pitchFamily="34" charset="0"/>
              <a:buChar char="•"/>
            </a:pPr>
            <a:r>
              <a:rPr lang="nb-NO" sz="1200" b="0" i="0">
                <a:solidFill>
                  <a:schemeClr val="tx1"/>
                </a:solidFill>
                <a:latin typeface="Arial Nova Light" panose="020F0302020204030204" pitchFamily="34" charset="0"/>
                <a:cs typeface="Arial Nova Light" panose="020F0302020204030204" pitchFamily="34" charset="0"/>
              </a:rPr>
              <a:t>Tekstfargen i Abelias presentasjoner er grønn, sort og hvit – følg malen</a:t>
            </a:r>
          </a:p>
          <a:p>
            <a:pPr marL="171450" indent="-171450">
              <a:lnSpc>
                <a:spcPct val="100000"/>
              </a:lnSpc>
              <a:buFont typeface="Arial" panose="020B0604020202020204" pitchFamily="34" charset="0"/>
              <a:buChar char="•"/>
            </a:pPr>
            <a:endParaRPr lang="nb-NO" sz="1200" b="0" i="0">
              <a:solidFill>
                <a:schemeClr val="tx1"/>
              </a:solidFill>
              <a:latin typeface="Arial Nova Light" panose="020F0302020204030204" pitchFamily="34" charset="0"/>
              <a:cs typeface="Arial Nova Light" panose="020F0302020204030204" pitchFamily="34" charset="0"/>
            </a:endParaRPr>
          </a:p>
          <a:p>
            <a:pPr marL="171450" indent="-171450">
              <a:lnSpc>
                <a:spcPct val="100000"/>
              </a:lnSpc>
              <a:buFont typeface="Arial" panose="020B0604020202020204" pitchFamily="34" charset="0"/>
              <a:buChar char="•"/>
            </a:pPr>
            <a:r>
              <a:rPr lang="nb-NO" sz="1200" b="0" i="0">
                <a:solidFill>
                  <a:schemeClr val="tx1"/>
                </a:solidFill>
                <a:latin typeface="Arial Nova Light" panose="020F0302020204030204" pitchFamily="34" charset="0"/>
                <a:cs typeface="Arial Nova Light" panose="020F0302020204030204" pitchFamily="34" charset="0"/>
              </a:rPr>
              <a:t>Sekundærfarger skal kun benyttes i figurer og ikoner. Fargene finner du som egendefinerte farger i figurfyll eller figuromriss</a:t>
            </a:r>
          </a:p>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200" b="0" i="0">
              <a:solidFill>
                <a:schemeClr val="tx1"/>
              </a:solidFill>
              <a:latin typeface="Arial Nova Light" panose="020F0302020204030204" pitchFamily="34" charset="0"/>
              <a:cs typeface="Arial Nova Light" panose="020F0302020204030204" pitchFamily="34" charset="0"/>
            </a:endParaRPr>
          </a:p>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0" i="0">
                <a:solidFill>
                  <a:schemeClr val="tx1"/>
                </a:solidFill>
                <a:latin typeface="Arial Nova" panose="020B0504020202020204" pitchFamily="34" charset="0"/>
              </a:rPr>
              <a:t>Graf/tabell</a:t>
            </a:r>
            <a:endParaRPr lang="nb-NO" sz="1200" b="0" i="0">
              <a:solidFill>
                <a:schemeClr val="tx1"/>
              </a:solidFill>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B0304020202020204" pitchFamily="34" charset="0"/>
              </a:rPr>
              <a:t>For å sette inn graf/tabell klikk på ikonet. </a:t>
            </a:r>
            <a:r>
              <a:rPr lang="nb-NO" sz="1200" b="0" i="0">
                <a:latin typeface="Arial Nova Light" panose="020B0304020202020204" pitchFamily="34" charset="0"/>
              </a:rPr>
              <a:t>Juster bildet med bildeverktøyet slik at det blir riktig</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b="0" i="0">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F0302020204030204" pitchFamily="34" charset="0"/>
                <a:cs typeface="Arial Nova Light" panose="020F0302020204030204" pitchFamily="34" charset="0"/>
              </a:rPr>
              <a:t>For å justere bildet trykk på «beskjær og fyll-knappen». Unngå å strekke bildet</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b="0" i="0">
              <a:solidFill>
                <a:schemeClr val="tx1"/>
              </a:solidFill>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B0304020202020204" pitchFamily="34" charset="0"/>
              </a:rPr>
              <a:t>Husk at du kan lage graf/tabell i </a:t>
            </a:r>
            <a:r>
              <a:rPr lang="nb-NO" sz="1200" b="0" i="0" err="1">
                <a:solidFill>
                  <a:schemeClr val="tx1"/>
                </a:solidFill>
                <a:latin typeface="Arial Nova Light" panose="020B0304020202020204" pitchFamily="34" charset="0"/>
              </a:rPr>
              <a:t>PowerBi</a:t>
            </a:r>
            <a:r>
              <a:rPr lang="nb-NO" sz="1200" b="0" i="0">
                <a:solidFill>
                  <a:schemeClr val="tx1"/>
                </a:solidFill>
                <a:latin typeface="Arial Nova Light" panose="020B0304020202020204" pitchFamily="34" charset="0"/>
              </a:rPr>
              <a:t>. Lim inn i rammen</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b="0" i="0">
              <a:solidFill>
                <a:schemeClr val="tx1"/>
              </a:solidFill>
              <a:latin typeface="Arial Nova Light" panose="020B030402020202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B0304020202020204" pitchFamily="34" charset="0"/>
              </a:rPr>
              <a:t>Abelias grafer har definerte farger</a:t>
            </a:r>
            <a:endParaRPr lang="nb-NO" sz="1200" b="0" i="0">
              <a:solidFill>
                <a:schemeClr val="tx1"/>
              </a:solidFill>
              <a:latin typeface="Arial Nova Light" panose="020F0302020204030204" pitchFamily="34" charset="0"/>
              <a:cs typeface="Arial Nova Light" panose="020F0302020204030204" pitchFamily="34" charset="0"/>
            </a:endParaRPr>
          </a:p>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200" b="0" i="0">
              <a:latin typeface="Arial Nova Light" panose="020F0302020204030204" pitchFamily="34" charset="0"/>
              <a:cs typeface="Arial Nova Light" panose="020F0302020204030204" pitchFamily="34" charset="0"/>
            </a:endParaRPr>
          </a:p>
          <a:p>
            <a:pPr marL="0" marR="0" lvl="0" indent="0" algn="l" defTabSz="914248" rtl="0" eaLnBrk="1" fontAlgn="auto" latinLnBrk="0" hangingPunct="1">
              <a:lnSpc>
                <a:spcPct val="100000"/>
              </a:lnSpc>
              <a:spcBef>
                <a:spcPts val="1000"/>
              </a:spcBef>
              <a:spcAft>
                <a:spcPts val="0"/>
              </a:spcAft>
              <a:buClrTx/>
              <a:buSzTx/>
              <a:buFont typeface="Arial" panose="020B0604020202020204" pitchFamily="34" charset="0"/>
              <a:buNone/>
              <a:tabLst/>
              <a:defRPr/>
            </a:pPr>
            <a:r>
              <a:rPr lang="nb-NO" sz="1200" b="0" i="0">
                <a:solidFill>
                  <a:schemeClr val="tx1"/>
                </a:solidFill>
                <a:latin typeface="Arial Nova Light" panose="020B0304020202020204" pitchFamily="34" charset="0"/>
              </a:rPr>
              <a:t>Se eventuelt etter alternativ mal</a:t>
            </a:r>
            <a:endParaRPr lang="nb-NO" sz="1200" b="0" i="0">
              <a:solidFill>
                <a:schemeClr val="tx1"/>
              </a:solidFill>
              <a:latin typeface="Arial Nova" panose="020B0504020202020204" pitchFamily="34" charset="0"/>
            </a:endParaRPr>
          </a:p>
        </p:txBody>
      </p:sp>
      <p:sp>
        <p:nvSpPr>
          <p:cNvPr id="3" name="Plassholder for tekst 4">
            <a:extLst>
              <a:ext uri="{FF2B5EF4-FFF2-40B4-BE49-F238E27FC236}">
                <a16:creationId xmlns:a16="http://schemas.microsoft.com/office/drawing/2014/main" id="{EC5B6537-44FE-DC8C-F0ED-41B8339D1A51}"/>
              </a:ext>
            </a:extLst>
          </p:cNvPr>
          <p:cNvSpPr>
            <a:spLocks noGrp="1"/>
          </p:cNvSpPr>
          <p:nvPr>
            <p:ph type="body" sz="quarter" idx="39" hasCustomPrompt="1"/>
          </p:nvPr>
        </p:nvSpPr>
        <p:spPr>
          <a:xfrm>
            <a:off x="667690" y="302774"/>
            <a:ext cx="5486421" cy="207749"/>
          </a:xfrm>
          <a:prstGeom prst="rect">
            <a:avLst/>
          </a:prstGeom>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1200" b="0" i="0" u="none" cap="none">
                <a:solidFill>
                  <a:schemeClr val="accent2"/>
                </a:solidFill>
                <a:latin typeface="+mn-lt"/>
              </a:defRPr>
            </a:lvl1pPr>
          </a:lstStyle>
          <a:p>
            <a:pPr lvl="0"/>
            <a:r>
              <a:rPr lang="nb-NO"/>
              <a:t>Emne</a:t>
            </a:r>
          </a:p>
        </p:txBody>
      </p:sp>
    </p:spTree>
    <p:extLst>
      <p:ext uri="{BB962C8B-B14F-4D97-AF65-F5344CB8AC3E}">
        <p14:creationId xmlns:p14="http://schemas.microsoft.com/office/powerpoint/2010/main" val="103195729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Heldekkende bilde">
    <p:spTree>
      <p:nvGrpSpPr>
        <p:cNvPr id="1" name=""/>
        <p:cNvGrpSpPr/>
        <p:nvPr/>
      </p:nvGrpSpPr>
      <p:grpSpPr>
        <a:xfrm>
          <a:off x="0" y="0"/>
          <a:ext cx="0" cy="0"/>
          <a:chOff x="0" y="0"/>
          <a:chExt cx="0" cy="0"/>
        </a:xfrm>
      </p:grpSpPr>
      <p:sp>
        <p:nvSpPr>
          <p:cNvPr id="20" name="Picture Placeholder 8">
            <a:extLst>
              <a:ext uri="{FF2B5EF4-FFF2-40B4-BE49-F238E27FC236}">
                <a16:creationId xmlns:a16="http://schemas.microsoft.com/office/drawing/2014/main" id="{DE696432-A4B9-5AB4-4D28-1733FB735748}"/>
              </a:ext>
            </a:extLst>
          </p:cNvPr>
          <p:cNvSpPr>
            <a:spLocks noGrp="1"/>
          </p:cNvSpPr>
          <p:nvPr>
            <p:ph type="pic" sz="quarter" idx="13" hasCustomPrompt="1"/>
          </p:nvPr>
        </p:nvSpPr>
        <p:spPr>
          <a:xfrm>
            <a:off x="-1" y="-1"/>
            <a:ext cx="12192000" cy="6858000"/>
          </a:xfrm>
          <a:solidFill>
            <a:schemeClr val="tx1">
              <a:lumMod val="10000"/>
              <a:lumOff val="90000"/>
            </a:schemeClr>
          </a:solidFill>
        </p:spPr>
        <p:txBody>
          <a:bodyPr>
            <a:normAutofit/>
          </a:bodyPr>
          <a:lstStyle>
            <a:lvl1pPr marL="0" indent="0">
              <a:buNone/>
              <a:defRPr sz="1350" b="0" i="0">
                <a:solidFill>
                  <a:schemeClr val="tx1"/>
                </a:solidFill>
                <a:latin typeface="Arial Nova Light" panose="020B0304020202020204" pitchFamily="34" charset="0"/>
              </a:defRPr>
            </a:lvl1pPr>
          </a:lstStyle>
          <a:p>
            <a:r>
              <a:rPr lang="nb-NO" sz="1350"/>
              <a:t> Velg heldekkende bilde via «Sett inn» -&gt; «Bilde»  NB! Husk riktig valg av logo-farge</a:t>
            </a:r>
            <a:endParaRPr lang="en-GB"/>
          </a:p>
        </p:txBody>
      </p:sp>
      <p:sp>
        <p:nvSpPr>
          <p:cNvPr id="4" name="Plassholder for dato 3">
            <a:extLst>
              <a:ext uri="{FF2B5EF4-FFF2-40B4-BE49-F238E27FC236}">
                <a16:creationId xmlns:a16="http://schemas.microsoft.com/office/drawing/2014/main" id="{04D58595-D507-46BE-9A68-223EDA6B1931}"/>
              </a:ext>
            </a:extLst>
          </p:cNvPr>
          <p:cNvSpPr>
            <a:spLocks noGrp="1"/>
          </p:cNvSpPr>
          <p:nvPr>
            <p:ph type="dt" sz="half" idx="10"/>
          </p:nvPr>
        </p:nvSpPr>
        <p:spPr/>
        <p:txBody>
          <a:bodyPr lIns="0" tIns="0" rIns="0" bIns="0"/>
          <a:lstStyle/>
          <a:p>
            <a:fld id="{EE387F7B-A802-B04E-9EC9-DD197FE108A6}" type="datetime1">
              <a:rPr lang="nb-NO" smtClean="0"/>
              <a:t>18.10.2023</a:t>
            </a:fld>
            <a:endParaRPr lang="nb-NO"/>
          </a:p>
        </p:txBody>
      </p:sp>
      <p:sp>
        <p:nvSpPr>
          <p:cNvPr id="15" name="Rektangel 14">
            <a:extLst>
              <a:ext uri="{FF2B5EF4-FFF2-40B4-BE49-F238E27FC236}">
                <a16:creationId xmlns:a16="http://schemas.microsoft.com/office/drawing/2014/main" id="{5748A900-8467-9A49-2159-80B86E8F00E9}"/>
              </a:ext>
            </a:extLst>
          </p:cNvPr>
          <p:cNvSpPr/>
          <p:nvPr userDrawn="1"/>
        </p:nvSpPr>
        <p:spPr>
          <a:xfrm>
            <a:off x="12386178" y="0"/>
            <a:ext cx="4248192" cy="3246723"/>
          </a:xfrm>
          <a:prstGeom prst="rect">
            <a:avLst/>
          </a:prstGeom>
        </p:spPr>
        <p:txBody>
          <a:bodyPr wrap="square" anchor="t">
            <a:spAutoFit/>
          </a:bodyPr>
          <a:lstStyle/>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0" i="0">
                <a:solidFill>
                  <a:schemeClr val="tx1"/>
                </a:solidFill>
                <a:latin typeface="Arial Nova" panose="020B0504020202020204" pitchFamily="34" charset="0"/>
              </a:rPr>
              <a:t>Bilde</a:t>
            </a:r>
            <a:r>
              <a:rPr lang="nb-NO" sz="1200" b="0" i="0">
                <a:solidFill>
                  <a:schemeClr val="tx1"/>
                </a:solidFill>
                <a:latin typeface="Arial Nova Light" panose="020F0302020204030204" pitchFamily="34" charset="0"/>
                <a:cs typeface="Arial Nova Light" panose="020F0302020204030204" pitchFamily="34" charset="0"/>
              </a:rPr>
              <a:t> </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B0304020202020204" pitchFamily="34" charset="0"/>
              </a:rPr>
              <a:t>For å sette inn bilde klikk på bildeikonet og velg et bilde. </a:t>
            </a:r>
            <a:r>
              <a:rPr lang="nb-NO" sz="1200" b="0" i="0">
                <a:latin typeface="Arial Nova Light" panose="020B0304020202020204" pitchFamily="34" charset="0"/>
              </a:rPr>
              <a:t>Juster bildet med bildeverktøyet slik at det blir riktig</a:t>
            </a:r>
          </a:p>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200" b="0" i="0">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latin typeface="Arial Nova Light" panose="020F0302020204030204" pitchFamily="34" charset="0"/>
                <a:cs typeface="Arial Nova Light" panose="020F0302020204030204" pitchFamily="34" charset="0"/>
              </a:rPr>
              <a:t>Se at bildet er skarpt, unngå å trekke i rammene. Juster bildet med bildeverktøyet slik at det blir riktig</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b="0" i="0">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F0302020204030204" pitchFamily="34" charset="0"/>
                <a:cs typeface="Arial Nova Light" panose="020F0302020204030204" pitchFamily="34" charset="0"/>
              </a:rPr>
              <a:t>For å justere bildet trykk på «beskjær og fyll-knappen». Unngå å strekke bildet</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b="0" i="0">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latin typeface="Arial Nova Light" panose="020F0302020204030204" pitchFamily="34" charset="0"/>
                <a:cs typeface="Arial Nova Light" panose="020F0302020204030204" pitchFamily="34" charset="0"/>
              </a:rPr>
              <a:t>Bilderettigheter: Det er ikke lov til å kopiere/bruke bilder uten å ha klarert med fotograf/eier av bildet</a:t>
            </a:r>
          </a:p>
          <a:p>
            <a:pPr marL="0" marR="0" lvl="0" indent="0" algn="l" defTabSz="914248" rtl="0" eaLnBrk="1" fontAlgn="auto" latinLnBrk="0" hangingPunct="1">
              <a:lnSpc>
                <a:spcPct val="100000"/>
              </a:lnSpc>
              <a:spcBef>
                <a:spcPts val="1000"/>
              </a:spcBef>
              <a:spcAft>
                <a:spcPts val="0"/>
              </a:spcAft>
              <a:buClrTx/>
              <a:buSzTx/>
              <a:buFont typeface="Arial" panose="020B0604020202020204" pitchFamily="34" charset="0"/>
              <a:buNone/>
              <a:tabLst/>
              <a:defRPr/>
            </a:pPr>
            <a:endParaRPr lang="nb-NO" sz="1200" b="0" i="0">
              <a:latin typeface="Arial Nova Light" panose="020F0302020204030204" pitchFamily="34" charset="0"/>
              <a:cs typeface="Arial Nova Light" panose="020F0302020204030204" pitchFamily="34" charset="0"/>
            </a:endParaRPr>
          </a:p>
          <a:p>
            <a:pPr marL="0" marR="0" lvl="0" indent="0" algn="l" defTabSz="914248" rtl="0" eaLnBrk="1" fontAlgn="auto" latinLnBrk="0" hangingPunct="1">
              <a:lnSpc>
                <a:spcPct val="100000"/>
              </a:lnSpc>
              <a:spcBef>
                <a:spcPts val="1000"/>
              </a:spcBef>
              <a:spcAft>
                <a:spcPts val="0"/>
              </a:spcAft>
              <a:buClrTx/>
              <a:buSzTx/>
              <a:buFont typeface="Arial" panose="020B0604020202020204" pitchFamily="34" charset="0"/>
              <a:buNone/>
              <a:tabLst/>
              <a:defRPr/>
            </a:pPr>
            <a:r>
              <a:rPr lang="nb-NO" sz="1200" b="0" i="0">
                <a:solidFill>
                  <a:schemeClr val="tx1"/>
                </a:solidFill>
                <a:latin typeface="Arial Nova Light" panose="020B0304020202020204" pitchFamily="34" charset="0"/>
              </a:rPr>
              <a:t>Se eventuelt etter alternativ mal</a:t>
            </a:r>
            <a:endParaRPr lang="nb-NO" sz="1200" b="0" i="0">
              <a:solidFill>
                <a:schemeClr val="tx1"/>
              </a:solidFill>
              <a:latin typeface="Arial Nova" panose="020B0504020202020204" pitchFamily="34" charset="0"/>
            </a:endParaRPr>
          </a:p>
          <a:p>
            <a:pPr marL="0" marR="0" lvl="0" indent="0" algn="l" defTabSz="914248" rtl="0" eaLnBrk="1" fontAlgn="auto" latinLnBrk="0" hangingPunct="1">
              <a:lnSpc>
                <a:spcPct val="108000"/>
              </a:lnSpc>
              <a:spcBef>
                <a:spcPts val="1000"/>
              </a:spcBef>
              <a:spcAft>
                <a:spcPts val="0"/>
              </a:spcAft>
              <a:buClrTx/>
              <a:buSzTx/>
              <a:buFont typeface="Arial" panose="020B0604020202020204" pitchFamily="34" charset="0"/>
              <a:buNone/>
              <a:tabLst/>
              <a:defRPr/>
            </a:pPr>
            <a:endParaRPr lang="nb-NO" sz="1200" b="0" i="0">
              <a:solidFill>
                <a:schemeClr val="tx1"/>
              </a:solidFill>
              <a:latin typeface="Arial Nova Light" panose="020F0302020204030204" pitchFamily="34" charset="0"/>
              <a:cs typeface="Arial Nova Light" panose="020F0302020204030204" pitchFamily="34" charset="0"/>
            </a:endParaRPr>
          </a:p>
        </p:txBody>
      </p:sp>
      <p:sp>
        <p:nvSpPr>
          <p:cNvPr id="6" name="Text Placeholder 9">
            <a:extLst>
              <a:ext uri="{FF2B5EF4-FFF2-40B4-BE49-F238E27FC236}">
                <a16:creationId xmlns:a16="http://schemas.microsoft.com/office/drawing/2014/main" id="{59C2FCEB-4E0D-3DD0-41C8-2046B7ECF88A}"/>
              </a:ext>
            </a:extLst>
          </p:cNvPr>
          <p:cNvSpPr>
            <a:spLocks noGrp="1"/>
          </p:cNvSpPr>
          <p:nvPr>
            <p:ph type="body" sz="quarter" idx="39" hasCustomPrompt="1"/>
          </p:nvPr>
        </p:nvSpPr>
        <p:spPr>
          <a:xfrm>
            <a:off x="10837599" y="286872"/>
            <a:ext cx="866524" cy="265214"/>
          </a:xfrm>
          <a:prstGeom prst="rect">
            <a:avLst/>
          </a:prstGeo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200" b="0" i="0" u="none" cap="none">
                <a:solidFill>
                  <a:schemeClr val="lt1"/>
                </a:solidFill>
                <a:latin typeface="+mn-lt"/>
              </a:defRPr>
            </a:lvl1pPr>
          </a:lstStyle>
          <a:p>
            <a:pPr lvl="0"/>
            <a:r>
              <a:rPr lang="nb-NO"/>
              <a:t>                                   </a:t>
            </a:r>
          </a:p>
        </p:txBody>
      </p:sp>
      <p:sp>
        <p:nvSpPr>
          <p:cNvPr id="7" name="logo_hvit" hidden="1">
            <a:extLst>
              <a:ext uri="{FF2B5EF4-FFF2-40B4-BE49-F238E27FC236}">
                <a16:creationId xmlns:a16="http://schemas.microsoft.com/office/drawing/2014/main" id="{DE7CF871-DD86-3E54-952C-E77DF50CDE86}"/>
              </a:ext>
            </a:extLst>
          </p:cNvPr>
          <p:cNvSpPr>
            <a:spLocks noGrp="1"/>
          </p:cNvSpPr>
          <p:nvPr>
            <p:ph type="body" sz="quarter" idx="40" hasCustomPrompt="1"/>
          </p:nvPr>
        </p:nvSpPr>
        <p:spPr>
          <a:xfrm>
            <a:off x="10837599" y="286872"/>
            <a:ext cx="866524" cy="265214"/>
          </a:xfrm>
          <a:prstGeom prst="rect">
            <a:avLst/>
          </a:prstGeo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200" b="0" i="0" u="none" cap="none">
                <a:solidFill>
                  <a:schemeClr val="lt1"/>
                </a:solidFill>
                <a:latin typeface="+mn-lt"/>
              </a:defRPr>
            </a:lvl1pPr>
          </a:lstStyle>
          <a:p>
            <a:pPr lvl="0"/>
            <a:r>
              <a:rPr lang="nb-NO"/>
              <a:t>                                   </a:t>
            </a:r>
          </a:p>
        </p:txBody>
      </p:sp>
      <p:sp>
        <p:nvSpPr>
          <p:cNvPr id="8" name="logo_blaa" hidden="1">
            <a:extLst>
              <a:ext uri="{FF2B5EF4-FFF2-40B4-BE49-F238E27FC236}">
                <a16:creationId xmlns:a16="http://schemas.microsoft.com/office/drawing/2014/main" id="{063B8634-4E84-6412-AB78-6C4FCBC5FED1}"/>
              </a:ext>
            </a:extLst>
          </p:cNvPr>
          <p:cNvSpPr>
            <a:spLocks noGrp="1"/>
          </p:cNvSpPr>
          <p:nvPr>
            <p:ph type="body" sz="quarter" idx="41" hasCustomPrompt="1"/>
          </p:nvPr>
        </p:nvSpPr>
        <p:spPr>
          <a:xfrm>
            <a:off x="10837599" y="286872"/>
            <a:ext cx="866524" cy="265214"/>
          </a:xfrm>
          <a:prstGeom prst="rect">
            <a:avLst/>
          </a:prstGeom>
          <a:blipFill dpi="0"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200" b="0" i="0" u="none" cap="none">
                <a:solidFill>
                  <a:schemeClr val="lt1"/>
                </a:solidFill>
                <a:latin typeface="+mn-lt"/>
              </a:defRPr>
            </a:lvl1pPr>
          </a:lstStyle>
          <a:p>
            <a:pPr lvl="0"/>
            <a:r>
              <a:rPr lang="nb-NO"/>
              <a:t>                                   </a:t>
            </a:r>
          </a:p>
        </p:txBody>
      </p:sp>
    </p:spTree>
    <p:extLst>
      <p:ext uri="{BB962C8B-B14F-4D97-AF65-F5344CB8AC3E}">
        <p14:creationId xmlns:p14="http://schemas.microsoft.com/office/powerpoint/2010/main" val="364906422"/>
      </p:ext>
    </p:extLst>
  </p:cSld>
  <p:clrMapOvr>
    <a:masterClrMapping/>
  </p:clrMapOvr>
  <p:extLst>
    <p:ext uri="{DCECCB84-F9BA-43D5-87BE-67443E8EF086}">
      <p15:sldGuideLst xmlns:p15="http://schemas.microsoft.com/office/powerpoint/2012/main">
        <p15:guide id="1" orient="horz" pos="2552"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dslinje">
    <p:spTree>
      <p:nvGrpSpPr>
        <p:cNvPr id="1" name=""/>
        <p:cNvGrpSpPr/>
        <p:nvPr/>
      </p:nvGrpSpPr>
      <p:grpSpPr>
        <a:xfrm>
          <a:off x="0" y="0"/>
          <a:ext cx="0" cy="0"/>
          <a:chOff x="0" y="0"/>
          <a:chExt cx="0" cy="0"/>
        </a:xfrm>
      </p:grpSpPr>
      <p:sp>
        <p:nvSpPr>
          <p:cNvPr id="40" name="Line">
            <a:extLst>
              <a:ext uri="{FF2B5EF4-FFF2-40B4-BE49-F238E27FC236}">
                <a16:creationId xmlns:a16="http://schemas.microsoft.com/office/drawing/2014/main" id="{D1E8674F-7797-4752-B1E1-D365FE16B890}"/>
              </a:ext>
            </a:extLst>
          </p:cNvPr>
          <p:cNvSpPr/>
          <p:nvPr/>
        </p:nvSpPr>
        <p:spPr>
          <a:xfrm>
            <a:off x="2303624" y="3230738"/>
            <a:ext cx="7552153" cy="728507"/>
          </a:xfrm>
          <a:custGeom>
            <a:avLst/>
            <a:gdLst>
              <a:gd name="connsiteX0" fmla="*/ 0 w 12546000"/>
              <a:gd name="connsiteY0" fmla="*/ 0 h 12698"/>
              <a:gd name="connsiteX1" fmla="*/ 12546000 w 12546000"/>
              <a:gd name="connsiteY1" fmla="*/ 0 h 12698"/>
            </a:gdLst>
            <a:ahLst/>
            <a:cxnLst>
              <a:cxn ang="0">
                <a:pos x="connsiteX0" y="connsiteY0"/>
              </a:cxn>
              <a:cxn ang="0">
                <a:pos x="connsiteX1" y="connsiteY1"/>
              </a:cxn>
            </a:cxnLst>
            <a:rect l="l" t="t" r="r" b="b"/>
            <a:pathLst>
              <a:path w="12546000" h="12698">
                <a:moveTo>
                  <a:pt x="0" y="0"/>
                </a:moveTo>
                <a:lnTo>
                  <a:pt x="12546000" y="0"/>
                </a:lnTo>
              </a:path>
            </a:pathLst>
          </a:custGeom>
          <a:ln w="25394" cap="flat">
            <a:solidFill>
              <a:srgbClr val="022F57"/>
            </a:solidFill>
            <a:prstDash val="solid"/>
            <a:miter/>
          </a:ln>
        </p:spPr>
        <p:txBody>
          <a:bodyPr rtlCol="0" anchor="ctr"/>
          <a:lstStyle/>
          <a:p>
            <a:endParaRPr lang="nb-NO" sz="1350"/>
          </a:p>
        </p:txBody>
      </p:sp>
      <p:sp>
        <p:nvSpPr>
          <p:cNvPr id="42" name="VisibleLine">
            <a:extLst>
              <a:ext uri="{FF2B5EF4-FFF2-40B4-BE49-F238E27FC236}">
                <a16:creationId xmlns:a16="http://schemas.microsoft.com/office/drawing/2014/main" id="{5F55ECAD-ACC6-4BFE-8C1C-28FBB14242F1}"/>
              </a:ext>
            </a:extLst>
          </p:cNvPr>
          <p:cNvSpPr/>
          <p:nvPr/>
        </p:nvSpPr>
        <p:spPr>
          <a:xfrm>
            <a:off x="783032" y="3250787"/>
            <a:ext cx="10742157" cy="576398"/>
          </a:xfrm>
          <a:custGeom>
            <a:avLst/>
            <a:gdLst>
              <a:gd name="connsiteX0" fmla="*/ 0 w 12546000"/>
              <a:gd name="connsiteY0" fmla="*/ 0 h 12698"/>
              <a:gd name="connsiteX1" fmla="*/ 12546000 w 12546000"/>
              <a:gd name="connsiteY1" fmla="*/ 0 h 12698"/>
            </a:gdLst>
            <a:ahLst/>
            <a:cxnLst>
              <a:cxn ang="0">
                <a:pos x="connsiteX0" y="connsiteY0"/>
              </a:cxn>
              <a:cxn ang="0">
                <a:pos x="connsiteX1" y="connsiteY1"/>
              </a:cxn>
            </a:cxnLst>
            <a:rect l="l" t="t" r="r" b="b"/>
            <a:pathLst>
              <a:path w="12546000" h="12698">
                <a:moveTo>
                  <a:pt x="0" y="0"/>
                </a:moveTo>
                <a:lnTo>
                  <a:pt x="12546000" y="0"/>
                </a:lnTo>
              </a:path>
            </a:pathLst>
          </a:custGeom>
          <a:ln w="38100" cap="flat">
            <a:solidFill>
              <a:schemeClr val="accent1"/>
            </a:solidFill>
            <a:prstDash val="solid"/>
            <a:round/>
            <a:headEnd type="oval"/>
            <a:tailEnd type="oval"/>
          </a:ln>
        </p:spPr>
        <p:txBody>
          <a:bodyPr rtlCol="0" anchor="ctr"/>
          <a:lstStyle/>
          <a:p>
            <a:endParaRPr lang="nb-NO" sz="1350"/>
          </a:p>
        </p:txBody>
      </p:sp>
      <p:sp>
        <p:nvSpPr>
          <p:cNvPr id="43" name="Content" hidden="1">
            <a:extLst>
              <a:ext uri="{FF2B5EF4-FFF2-40B4-BE49-F238E27FC236}">
                <a16:creationId xmlns:a16="http://schemas.microsoft.com/office/drawing/2014/main" id="{0D4E5082-9C1E-4BDC-A433-80824A133B2D}"/>
              </a:ext>
            </a:extLst>
          </p:cNvPr>
          <p:cNvSpPr txBox="1"/>
          <p:nvPr/>
        </p:nvSpPr>
        <p:spPr>
          <a:xfrm>
            <a:off x="2441889" y="3147205"/>
            <a:ext cx="1760949" cy="461665"/>
          </a:xfrm>
          <a:prstGeom prst="rect">
            <a:avLst/>
          </a:prstGeom>
          <a:noFill/>
        </p:spPr>
        <p:txBody>
          <a:bodyPr wrap="square" rtlCol="0">
            <a:spAutoFit/>
          </a:bodyPr>
          <a:lstStyle/>
          <a:p>
            <a:pPr algn="l"/>
            <a:r>
              <a:rPr lang="nb-NO" sz="1350" b="0" i="0" spc="0" baseline="0">
                <a:solidFill>
                  <a:srgbClr val="6A1936"/>
                </a:solidFill>
                <a:latin typeface="Arial Nova" panose="020B0504020202020204" pitchFamily="34" charset="0"/>
                <a:cs typeface="Arial"/>
                <a:sym typeface="Arial"/>
                <a:rtl val="0"/>
              </a:rPr>
              <a:t>Header</a:t>
            </a:r>
          </a:p>
          <a:p>
            <a:pPr algn="l"/>
            <a:r>
              <a:rPr lang="nb-NO" sz="1050" b="0" i="0" spc="-9" baseline="0">
                <a:solidFill>
                  <a:schemeClr val="tx2"/>
                </a:solidFill>
                <a:latin typeface="Arial Nova" panose="020B0504020202020204" pitchFamily="34" charset="0"/>
                <a:cs typeface="Arial"/>
                <a:sym typeface="Arial"/>
                <a:rtl val="0"/>
              </a:rPr>
              <a:t>Tekst</a:t>
            </a:r>
            <a:endParaRPr lang="nb-NO" sz="1050" b="0" i="0" spc="0" baseline="0">
              <a:solidFill>
                <a:schemeClr val="tx2"/>
              </a:solidFill>
              <a:latin typeface="Arial Nova" panose="020B0504020202020204" pitchFamily="34" charset="0"/>
              <a:cs typeface="Arial"/>
              <a:sym typeface="Arial"/>
              <a:rtl val="0"/>
            </a:endParaRPr>
          </a:p>
        </p:txBody>
      </p:sp>
      <p:grpSp>
        <p:nvGrpSpPr>
          <p:cNvPr id="44" name="Point" hidden="1">
            <a:extLst>
              <a:ext uri="{FF2B5EF4-FFF2-40B4-BE49-F238E27FC236}">
                <a16:creationId xmlns:a16="http://schemas.microsoft.com/office/drawing/2014/main" id="{DE5EE939-8344-41D9-BA9B-7A25CC10E5B5}"/>
              </a:ext>
            </a:extLst>
          </p:cNvPr>
          <p:cNvGrpSpPr/>
          <p:nvPr/>
        </p:nvGrpSpPr>
        <p:grpSpPr>
          <a:xfrm>
            <a:off x="2064982" y="3257403"/>
            <a:ext cx="401103" cy="1168187"/>
            <a:chOff x="2740879" y="4372403"/>
            <a:chExt cx="534856" cy="1557583"/>
          </a:xfrm>
        </p:grpSpPr>
        <p:sp>
          <p:nvSpPr>
            <p:cNvPr id="45" name="Frihåndsform: figur 23">
              <a:extLst>
                <a:ext uri="{FF2B5EF4-FFF2-40B4-BE49-F238E27FC236}">
                  <a16:creationId xmlns:a16="http://schemas.microsoft.com/office/drawing/2014/main" id="{B6F0A72B-FC6B-43AC-A62B-4E746B8B6DD7}"/>
                </a:ext>
              </a:extLst>
            </p:cNvPr>
            <p:cNvSpPr/>
            <p:nvPr/>
          </p:nvSpPr>
          <p:spPr>
            <a:xfrm>
              <a:off x="2740879" y="5395131"/>
              <a:ext cx="534856" cy="534855"/>
            </a:xfrm>
            <a:custGeom>
              <a:avLst/>
              <a:gdLst>
                <a:gd name="connsiteX0" fmla="*/ 267291 w 534856"/>
                <a:gd name="connsiteY0" fmla="*/ 534649 h 534855"/>
                <a:gd name="connsiteX1" fmla="*/ 534719 w 534856"/>
                <a:gd name="connsiteY1" fmla="*/ 267221 h 534855"/>
                <a:gd name="connsiteX2" fmla="*/ 267291 w 534856"/>
                <a:gd name="connsiteY2" fmla="*/ -207 h 534855"/>
                <a:gd name="connsiteX3" fmla="*/ -137 w 534856"/>
                <a:gd name="connsiteY3" fmla="*/ 267221 h 534855"/>
                <a:gd name="connsiteX4" fmla="*/ -137 w 534856"/>
                <a:gd name="connsiteY4" fmla="*/ 267348 h 534855"/>
                <a:gd name="connsiteX5" fmla="*/ 265894 w 534856"/>
                <a:gd name="connsiteY5" fmla="*/ 534649 h 534855"/>
                <a:gd name="connsiteX6" fmla="*/ 267291 w 534856"/>
                <a:gd name="connsiteY6" fmla="*/ 534649 h 534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4856" h="534855">
                  <a:moveTo>
                    <a:pt x="267291" y="534649"/>
                  </a:moveTo>
                  <a:cubicBezTo>
                    <a:pt x="414985" y="534649"/>
                    <a:pt x="534719" y="414916"/>
                    <a:pt x="534719" y="267221"/>
                  </a:cubicBezTo>
                  <a:cubicBezTo>
                    <a:pt x="534719" y="119526"/>
                    <a:pt x="414985" y="-207"/>
                    <a:pt x="267291" y="-207"/>
                  </a:cubicBezTo>
                  <a:cubicBezTo>
                    <a:pt x="119596" y="-207"/>
                    <a:pt x="-137" y="119526"/>
                    <a:pt x="-137" y="267221"/>
                  </a:cubicBezTo>
                  <a:cubicBezTo>
                    <a:pt x="-137" y="267259"/>
                    <a:pt x="-137" y="267310"/>
                    <a:pt x="-137" y="267348"/>
                  </a:cubicBezTo>
                  <a:cubicBezTo>
                    <a:pt x="-493" y="414623"/>
                    <a:pt x="118618" y="534293"/>
                    <a:pt x="265894" y="534649"/>
                  </a:cubicBezTo>
                  <a:cubicBezTo>
                    <a:pt x="266364" y="534649"/>
                    <a:pt x="266821" y="534649"/>
                    <a:pt x="267291" y="534649"/>
                  </a:cubicBezTo>
                </a:path>
              </a:pathLst>
            </a:custGeom>
            <a:solidFill>
              <a:srgbClr val="FFFFFF"/>
            </a:solidFill>
            <a:ln w="12697" cap="flat">
              <a:noFill/>
              <a:prstDash val="solid"/>
              <a:miter/>
            </a:ln>
          </p:spPr>
          <p:txBody>
            <a:bodyPr rtlCol="0" anchor="ctr"/>
            <a:lstStyle/>
            <a:p>
              <a:endParaRPr lang="nb-NO" sz="1350"/>
            </a:p>
          </p:txBody>
        </p:sp>
        <p:sp>
          <p:nvSpPr>
            <p:cNvPr id="46" name="Bullet">
              <a:extLst>
                <a:ext uri="{FF2B5EF4-FFF2-40B4-BE49-F238E27FC236}">
                  <a16:creationId xmlns:a16="http://schemas.microsoft.com/office/drawing/2014/main" id="{27001B20-347C-474A-B0AE-705FB3E7FEF1}"/>
                </a:ext>
              </a:extLst>
            </p:cNvPr>
            <p:cNvSpPr/>
            <p:nvPr/>
          </p:nvSpPr>
          <p:spPr>
            <a:xfrm>
              <a:off x="2795610" y="5449988"/>
              <a:ext cx="425395" cy="425395"/>
            </a:xfrm>
            <a:custGeom>
              <a:avLst/>
              <a:gdLst>
                <a:gd name="connsiteX0" fmla="*/ 425396 w 425395"/>
                <a:gd name="connsiteY0" fmla="*/ 212698 h 425395"/>
                <a:gd name="connsiteX1" fmla="*/ 212698 w 425395"/>
                <a:gd name="connsiteY1" fmla="*/ 425396 h 425395"/>
                <a:gd name="connsiteX2" fmla="*/ 0 w 425395"/>
                <a:gd name="connsiteY2" fmla="*/ 212698 h 425395"/>
                <a:gd name="connsiteX3" fmla="*/ 212698 w 425395"/>
                <a:gd name="connsiteY3" fmla="*/ 0 h 425395"/>
                <a:gd name="connsiteX4" fmla="*/ 425396 w 425395"/>
                <a:gd name="connsiteY4" fmla="*/ 212698 h 425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395" h="425395">
                  <a:moveTo>
                    <a:pt x="425396" y="212698"/>
                  </a:moveTo>
                  <a:cubicBezTo>
                    <a:pt x="425396" y="330168"/>
                    <a:pt x="330168" y="425396"/>
                    <a:pt x="212698" y="425396"/>
                  </a:cubicBezTo>
                  <a:cubicBezTo>
                    <a:pt x="95228" y="425396"/>
                    <a:pt x="0" y="330168"/>
                    <a:pt x="0" y="212698"/>
                  </a:cubicBezTo>
                  <a:cubicBezTo>
                    <a:pt x="0" y="95228"/>
                    <a:pt x="95228" y="0"/>
                    <a:pt x="212698" y="0"/>
                  </a:cubicBezTo>
                  <a:cubicBezTo>
                    <a:pt x="330168" y="0"/>
                    <a:pt x="425396" y="95228"/>
                    <a:pt x="425396" y="212698"/>
                  </a:cubicBezTo>
                  <a:close/>
                </a:path>
              </a:pathLst>
            </a:custGeom>
            <a:noFill/>
            <a:ln w="31750" cap="flat">
              <a:solidFill>
                <a:schemeClr val="accent1"/>
              </a:solidFill>
              <a:prstDash val="solid"/>
              <a:miter/>
            </a:ln>
          </p:spPr>
          <p:txBody>
            <a:bodyPr rtlCol="0" anchor="ctr"/>
            <a:lstStyle/>
            <a:p>
              <a:pPr algn="ctr"/>
              <a:r>
                <a:rPr lang="nb-NO" sz="1200" b="0" i="0">
                  <a:solidFill>
                    <a:srgbClr val="6A1936"/>
                  </a:solidFill>
                  <a:latin typeface="Arial Nova" panose="020B0504020202020204" pitchFamily="34" charset="0"/>
                  <a:cs typeface="Arial" panose="020B0604020202020204" pitchFamily="34" charset="0"/>
                </a:rPr>
                <a:t>1</a:t>
              </a:r>
            </a:p>
          </p:txBody>
        </p:sp>
        <p:grpSp>
          <p:nvGrpSpPr>
            <p:cNvPr id="47" name="Connector">
              <a:extLst>
                <a:ext uri="{FF2B5EF4-FFF2-40B4-BE49-F238E27FC236}">
                  <a16:creationId xmlns:a16="http://schemas.microsoft.com/office/drawing/2014/main" id="{4BAACC66-5C25-43B9-9D4A-371783A4978D}"/>
                </a:ext>
              </a:extLst>
            </p:cNvPr>
            <p:cNvGrpSpPr/>
            <p:nvPr/>
          </p:nvGrpSpPr>
          <p:grpSpPr>
            <a:xfrm>
              <a:off x="3008307" y="4372403"/>
              <a:ext cx="213967" cy="939680"/>
              <a:chOff x="3008307" y="4372403"/>
              <a:chExt cx="213967" cy="939680"/>
            </a:xfrm>
          </p:grpSpPr>
          <p:sp>
            <p:nvSpPr>
              <p:cNvPr id="48" name="Frihåndsform: figur 26">
                <a:extLst>
                  <a:ext uri="{FF2B5EF4-FFF2-40B4-BE49-F238E27FC236}">
                    <a16:creationId xmlns:a16="http://schemas.microsoft.com/office/drawing/2014/main" id="{4ED90619-148F-4CD1-9F80-593C6A3BEDA8}"/>
                  </a:ext>
                </a:extLst>
              </p:cNvPr>
              <p:cNvSpPr/>
              <p:nvPr/>
            </p:nvSpPr>
            <p:spPr>
              <a:xfrm>
                <a:off x="3008307" y="4372403"/>
                <a:ext cx="12698" cy="939680"/>
              </a:xfrm>
              <a:custGeom>
                <a:avLst/>
                <a:gdLst>
                  <a:gd name="connsiteX0" fmla="*/ 0 w 12698"/>
                  <a:gd name="connsiteY0" fmla="*/ 939680 h 939680"/>
                  <a:gd name="connsiteX1" fmla="*/ 0 w 12698"/>
                  <a:gd name="connsiteY1" fmla="*/ 0 h 939680"/>
                </a:gdLst>
                <a:ahLst/>
                <a:cxnLst>
                  <a:cxn ang="0">
                    <a:pos x="connsiteX0" y="connsiteY0"/>
                  </a:cxn>
                  <a:cxn ang="0">
                    <a:pos x="connsiteX1" y="connsiteY1"/>
                  </a:cxn>
                </a:cxnLst>
                <a:rect l="l" t="t" r="r" b="b"/>
                <a:pathLst>
                  <a:path w="12698" h="939680">
                    <a:moveTo>
                      <a:pt x="0" y="939680"/>
                    </a:moveTo>
                    <a:lnTo>
                      <a:pt x="0" y="0"/>
                    </a:lnTo>
                  </a:path>
                </a:pathLst>
              </a:custGeom>
              <a:ln w="25400" cap="flat">
                <a:solidFill>
                  <a:schemeClr val="accent1"/>
                </a:solidFill>
                <a:custDash>
                  <a:ds d="222000" sp="222000"/>
                </a:custDash>
                <a:miter/>
              </a:ln>
            </p:spPr>
            <p:txBody>
              <a:bodyPr rtlCol="0" anchor="ctr"/>
              <a:lstStyle/>
              <a:p>
                <a:endParaRPr lang="nb-NO" sz="1350"/>
              </a:p>
            </p:txBody>
          </p:sp>
          <p:sp>
            <p:nvSpPr>
              <p:cNvPr id="49" name="Frihåndsform: figur 27">
                <a:extLst>
                  <a:ext uri="{FF2B5EF4-FFF2-40B4-BE49-F238E27FC236}">
                    <a16:creationId xmlns:a16="http://schemas.microsoft.com/office/drawing/2014/main" id="{1218C74C-771E-4662-B568-3B0710EC8344}"/>
                  </a:ext>
                </a:extLst>
              </p:cNvPr>
              <p:cNvSpPr/>
              <p:nvPr/>
            </p:nvSpPr>
            <p:spPr>
              <a:xfrm>
                <a:off x="3008307" y="4378753"/>
                <a:ext cx="213967" cy="12698"/>
              </a:xfrm>
              <a:custGeom>
                <a:avLst/>
                <a:gdLst>
                  <a:gd name="connsiteX0" fmla="*/ 0 w 213967"/>
                  <a:gd name="connsiteY0" fmla="*/ 0 h 12698"/>
                  <a:gd name="connsiteX1" fmla="*/ 213968 w 213967"/>
                  <a:gd name="connsiteY1" fmla="*/ 0 h 12698"/>
                </a:gdLst>
                <a:ahLst/>
                <a:cxnLst>
                  <a:cxn ang="0">
                    <a:pos x="connsiteX0" y="connsiteY0"/>
                  </a:cxn>
                  <a:cxn ang="0">
                    <a:pos x="connsiteX1" y="connsiteY1"/>
                  </a:cxn>
                </a:cxnLst>
                <a:rect l="l" t="t" r="r" b="b"/>
                <a:pathLst>
                  <a:path w="213967" h="12698">
                    <a:moveTo>
                      <a:pt x="0" y="0"/>
                    </a:moveTo>
                    <a:lnTo>
                      <a:pt x="213968" y="0"/>
                    </a:lnTo>
                  </a:path>
                </a:pathLst>
              </a:custGeom>
              <a:ln w="25400" cap="flat">
                <a:solidFill>
                  <a:schemeClr val="accent1"/>
                </a:solidFill>
                <a:custDash>
                  <a:ds d="252750" sp="252750"/>
                </a:custDash>
                <a:miter/>
              </a:ln>
            </p:spPr>
            <p:txBody>
              <a:bodyPr rtlCol="0" anchor="ctr"/>
              <a:lstStyle/>
              <a:p>
                <a:endParaRPr lang="nb-NO" sz="1350"/>
              </a:p>
            </p:txBody>
          </p:sp>
        </p:grpSp>
      </p:grpSp>
      <p:sp>
        <p:nvSpPr>
          <p:cNvPr id="18" name="Rektangel 17">
            <a:extLst>
              <a:ext uri="{FF2B5EF4-FFF2-40B4-BE49-F238E27FC236}">
                <a16:creationId xmlns:a16="http://schemas.microsoft.com/office/drawing/2014/main" id="{8C3AD608-237D-4547-BA86-0F1A09EEBCF5}"/>
              </a:ext>
            </a:extLst>
          </p:cNvPr>
          <p:cNvSpPr/>
          <p:nvPr/>
        </p:nvSpPr>
        <p:spPr>
          <a:xfrm>
            <a:off x="12406951" y="1"/>
            <a:ext cx="3095191" cy="3785652"/>
          </a:xfrm>
          <a:prstGeom prst="rect">
            <a:avLst/>
          </a:prstGeom>
        </p:spPr>
        <p:txBody>
          <a:bodyPr wrap="square">
            <a:spAutoFit/>
          </a:bodyPr>
          <a:lstStyle/>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a:solidFill>
                  <a:schemeClr val="tx1"/>
                </a:solidFill>
              </a:rPr>
              <a:t>Tidslinje</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F0302020204030204" pitchFamily="34" charset="0"/>
                <a:cs typeface="Arial Nova Light" panose="020F0302020204030204" pitchFamily="34" charset="0"/>
              </a:rPr>
              <a:t>Bruk kort og presis tittel. En tittel skal ikke overstige to linjer</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b="0" i="0">
              <a:solidFill>
                <a:schemeClr val="tx1"/>
              </a:solidFill>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F0302020204030204" pitchFamily="34" charset="0"/>
                <a:cs typeface="Arial Nova Light" panose="020F0302020204030204" pitchFamily="34" charset="0"/>
              </a:rPr>
              <a:t>Klikk på NHO fanen i menylinjen og trykk på legg til hendelse</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b="0" i="0">
              <a:solidFill>
                <a:schemeClr val="tx1"/>
              </a:solidFill>
              <a:latin typeface="Arial Nova Light" panose="020F0302020204030204" pitchFamily="34" charset="0"/>
              <a:cs typeface="Arial Nova Light" panose="020F030202020403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F0302020204030204" pitchFamily="34" charset="0"/>
                <a:cs typeface="Arial Nova Light" panose="020F0302020204030204" pitchFamily="34" charset="0"/>
              </a:rPr>
              <a:t>Vi gjør oppmerksom på at avstanden justeres automatisk mellom punktene hver gang man legger til en hendelse</a:t>
            </a:r>
          </a:p>
          <a:p>
            <a:pPr marL="214282" marR="0" lvl="0" indent="-214282"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b="0" i="0">
              <a:solidFill>
                <a:schemeClr val="tx1"/>
              </a:solidFill>
              <a:latin typeface="Arial Nova Light" panose="020B0304020202020204" pitchFamily="34" charset="0"/>
            </a:endParaRPr>
          </a:p>
          <a:p>
            <a:pPr marL="0" indent="0">
              <a:buFont typeface="Arial" panose="020B0604020202020204" pitchFamily="34" charset="0"/>
              <a:buNone/>
            </a:pPr>
            <a:r>
              <a:rPr lang="nb-NO" sz="1200" b="0" i="0">
                <a:solidFill>
                  <a:schemeClr val="tx1"/>
                </a:solidFill>
                <a:latin typeface="Arial Nova" panose="020B0504020202020204" pitchFamily="34" charset="0"/>
              </a:rPr>
              <a:t>Farger</a:t>
            </a:r>
            <a:endParaRPr lang="nb-NO" sz="1200" b="0" i="0">
              <a:solidFill>
                <a:schemeClr val="tx1"/>
              </a:solidFill>
              <a:latin typeface="Arial Nova Light" panose="020B0304020202020204" pitchFamily="34" charset="0"/>
            </a:endParaRPr>
          </a:p>
          <a:p>
            <a:pPr marL="171450" indent="-171450">
              <a:lnSpc>
                <a:spcPct val="100000"/>
              </a:lnSpc>
              <a:buFont typeface="Arial" panose="020B0604020202020204" pitchFamily="34" charset="0"/>
              <a:buChar char="•"/>
            </a:pPr>
            <a:r>
              <a:rPr lang="nb-NO" sz="1200" b="0" i="0">
                <a:solidFill>
                  <a:schemeClr val="tx1"/>
                </a:solidFill>
                <a:latin typeface="Arial Nova Light" panose="020F0302020204030204" pitchFamily="34" charset="0"/>
                <a:cs typeface="Arial Nova Light" panose="020F0302020204030204" pitchFamily="34" charset="0"/>
              </a:rPr>
              <a:t>Tekstfargen i Abelias presentasjoner er grønn, sort og hvit – følg malen</a:t>
            </a:r>
          </a:p>
          <a:p>
            <a:pPr marL="171450" indent="-171450">
              <a:buFont typeface="Arial" panose="020B0604020202020204" pitchFamily="34" charset="0"/>
              <a:buChar char="•"/>
            </a:pPr>
            <a:endParaRPr lang="nb-NO" sz="1200" b="0" i="0">
              <a:solidFill>
                <a:schemeClr val="tx1"/>
              </a:solidFill>
              <a:latin typeface="Arial Nova Light" panose="020F0302020204030204" pitchFamily="34" charset="0"/>
              <a:cs typeface="Arial Nova Light" panose="020F0302020204030204" pitchFamily="34" charset="0"/>
            </a:endParaRPr>
          </a:p>
          <a:p>
            <a:pPr marL="171450" indent="-171450">
              <a:lnSpc>
                <a:spcPct val="100000"/>
              </a:lnSpc>
              <a:buFont typeface="Arial" panose="020B0604020202020204" pitchFamily="34" charset="0"/>
              <a:buChar char="•"/>
            </a:pPr>
            <a:r>
              <a:rPr lang="nb-NO" sz="1200" b="0" i="0">
                <a:solidFill>
                  <a:schemeClr val="tx1"/>
                </a:solidFill>
                <a:latin typeface="Arial Nova Light" panose="020F0302020204030204" pitchFamily="34" charset="0"/>
                <a:cs typeface="Arial Nova Light" panose="020F0302020204030204" pitchFamily="34" charset="0"/>
              </a:rPr>
              <a:t>Sekundærfarger skal kun benyttes i figurer og ikoner. Fargene finner du som egendefinerte farger i figurfyll eller figuromriss</a:t>
            </a:r>
          </a:p>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200" b="0" i="0">
              <a:solidFill>
                <a:schemeClr val="tx1"/>
              </a:solidFill>
              <a:latin typeface="Arial Nova Light" panose="020B0304020202020204" pitchFamily="34" charset="0"/>
            </a:endParaRPr>
          </a:p>
        </p:txBody>
      </p:sp>
      <p:sp>
        <p:nvSpPr>
          <p:cNvPr id="19" name="Tittel 1">
            <a:extLst>
              <a:ext uri="{FF2B5EF4-FFF2-40B4-BE49-F238E27FC236}">
                <a16:creationId xmlns:a16="http://schemas.microsoft.com/office/drawing/2014/main" id="{554BC879-EFF5-5741-8BA4-18FDFAF36A22}"/>
              </a:ext>
            </a:extLst>
          </p:cNvPr>
          <p:cNvSpPr>
            <a:spLocks noGrp="1"/>
          </p:cNvSpPr>
          <p:nvPr>
            <p:ph type="title" hasCustomPrompt="1"/>
          </p:nvPr>
        </p:nvSpPr>
        <p:spPr>
          <a:xfrm>
            <a:off x="674124" y="845605"/>
            <a:ext cx="8664908" cy="438581"/>
          </a:xfrm>
        </p:spPr>
        <p:txBody>
          <a:bodyPr wrap="square" lIns="0" tIns="0" rIns="0" bIns="0" anchor="t">
            <a:noAutofit/>
          </a:bodyPr>
          <a:lstStyle>
            <a:lvl1pPr>
              <a:lnSpc>
                <a:spcPct val="100000"/>
              </a:lnSpc>
              <a:defRPr sz="2800">
                <a:solidFill>
                  <a:schemeClr val="accent1"/>
                </a:solidFill>
              </a:defRPr>
            </a:lvl1pPr>
          </a:lstStyle>
          <a:p>
            <a:r>
              <a:rPr lang="nb-NO"/>
              <a:t>Klikk for å redigere tittel, 2 linjer</a:t>
            </a:r>
          </a:p>
        </p:txBody>
      </p:sp>
      <p:sp>
        <p:nvSpPr>
          <p:cNvPr id="2" name="Date Placeholder 1">
            <a:extLst>
              <a:ext uri="{FF2B5EF4-FFF2-40B4-BE49-F238E27FC236}">
                <a16:creationId xmlns:a16="http://schemas.microsoft.com/office/drawing/2014/main" id="{9C54751D-4839-173C-34CF-050EF31D9AC3}"/>
              </a:ext>
            </a:extLst>
          </p:cNvPr>
          <p:cNvSpPr>
            <a:spLocks noGrp="1"/>
          </p:cNvSpPr>
          <p:nvPr>
            <p:ph type="dt" sz="half" idx="35"/>
          </p:nvPr>
        </p:nvSpPr>
        <p:spPr/>
        <p:txBody>
          <a:bodyPr/>
          <a:lstStyle/>
          <a:p>
            <a:fld id="{F4C28E10-CDCF-224B-A6C0-D41619907732}" type="datetime1">
              <a:rPr lang="nb-NO" smtClean="0"/>
              <a:t>18.10.2023</a:t>
            </a:fld>
            <a:endParaRPr lang="nb-NO"/>
          </a:p>
        </p:txBody>
      </p:sp>
      <p:sp>
        <p:nvSpPr>
          <p:cNvPr id="3" name="Plassholder for tekst 4">
            <a:extLst>
              <a:ext uri="{FF2B5EF4-FFF2-40B4-BE49-F238E27FC236}">
                <a16:creationId xmlns:a16="http://schemas.microsoft.com/office/drawing/2014/main" id="{705FF803-564D-E134-5C20-2FA950DBEDB6}"/>
              </a:ext>
            </a:extLst>
          </p:cNvPr>
          <p:cNvSpPr>
            <a:spLocks noGrp="1"/>
          </p:cNvSpPr>
          <p:nvPr>
            <p:ph type="body" sz="quarter" idx="39" hasCustomPrompt="1"/>
          </p:nvPr>
        </p:nvSpPr>
        <p:spPr>
          <a:xfrm>
            <a:off x="667690" y="302774"/>
            <a:ext cx="5486421" cy="207749"/>
          </a:xfrm>
          <a:prstGeom prst="rect">
            <a:avLst/>
          </a:prstGeom>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1200" b="0" i="0" u="none" cap="none">
                <a:solidFill>
                  <a:schemeClr val="accent2"/>
                </a:solidFill>
                <a:latin typeface="+mn-lt"/>
              </a:defRPr>
            </a:lvl1pPr>
          </a:lstStyle>
          <a:p>
            <a:pPr lvl="0"/>
            <a:r>
              <a:rPr lang="nb-NO"/>
              <a:t>Emne</a:t>
            </a:r>
          </a:p>
        </p:txBody>
      </p:sp>
    </p:spTree>
    <p:extLst>
      <p:ext uri="{BB962C8B-B14F-4D97-AF65-F5344CB8AC3E}">
        <p14:creationId xmlns:p14="http://schemas.microsoft.com/office/powerpoint/2010/main" val="41507431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Deloverskrift grønn">
    <p:bg>
      <p:bgPr>
        <a:solidFill>
          <a:schemeClr val="accent1"/>
        </a:solidFill>
        <a:effectLst/>
      </p:bgPr>
    </p:bg>
    <p:spTree>
      <p:nvGrpSpPr>
        <p:cNvPr id="1" name=""/>
        <p:cNvGrpSpPr/>
        <p:nvPr/>
      </p:nvGrpSpPr>
      <p:grpSpPr>
        <a:xfrm>
          <a:off x="0" y="0"/>
          <a:ext cx="0" cy="0"/>
          <a:chOff x="0" y="0"/>
          <a:chExt cx="0" cy="0"/>
        </a:xfrm>
      </p:grpSpPr>
      <p:sp>
        <p:nvSpPr>
          <p:cNvPr id="4" name="Plassholder for dato 3">
            <a:extLst>
              <a:ext uri="{FF2B5EF4-FFF2-40B4-BE49-F238E27FC236}">
                <a16:creationId xmlns:a16="http://schemas.microsoft.com/office/drawing/2014/main" id="{6471FF13-CE95-4BFC-BF68-19FE232442E4}"/>
              </a:ext>
            </a:extLst>
          </p:cNvPr>
          <p:cNvSpPr>
            <a:spLocks noGrp="1"/>
          </p:cNvSpPr>
          <p:nvPr>
            <p:ph type="dt" sz="half" idx="10"/>
          </p:nvPr>
        </p:nvSpPr>
        <p:spPr/>
        <p:txBody>
          <a:bodyPr lIns="0" tIns="0" rIns="0" bIns="0"/>
          <a:lstStyle/>
          <a:p>
            <a:fld id="{C3758AE3-DE07-2F4A-B88A-F7E7685D22C7}" type="datetime1">
              <a:rPr lang="nb-NO" smtClean="0"/>
              <a:t>18.10.2023</a:t>
            </a:fld>
            <a:endParaRPr lang="nb-NO"/>
          </a:p>
        </p:txBody>
      </p:sp>
      <p:sp>
        <p:nvSpPr>
          <p:cNvPr id="5" name="Plassholder for bunntekst 4">
            <a:extLst>
              <a:ext uri="{FF2B5EF4-FFF2-40B4-BE49-F238E27FC236}">
                <a16:creationId xmlns:a16="http://schemas.microsoft.com/office/drawing/2014/main" id="{1A383875-F406-4B15-B89F-F8B68092CABA}"/>
              </a:ext>
            </a:extLst>
          </p:cNvPr>
          <p:cNvSpPr>
            <a:spLocks noGrp="1"/>
          </p:cNvSpPr>
          <p:nvPr>
            <p:ph type="ftr" sz="quarter" idx="11"/>
          </p:nvPr>
        </p:nvSpPr>
        <p:spPr>
          <a:xfrm>
            <a:off x="66750" y="-155425"/>
            <a:ext cx="4114800" cy="11542"/>
          </a:xfrm>
          <a:prstGeom prst="rect">
            <a:avLst/>
          </a:prstGeom>
        </p:spPr>
        <p:txBody>
          <a:bodyPr lIns="0" tIns="0" rIns="0" bIns="0"/>
          <a:lstStyle>
            <a:lvl1pPr>
              <a:defRPr sz="100"/>
            </a:lvl1pPr>
          </a:lstStyle>
          <a:p>
            <a:endParaRPr lang="nb-NO"/>
          </a:p>
        </p:txBody>
      </p:sp>
      <p:sp>
        <p:nvSpPr>
          <p:cNvPr id="6" name="Plassholder for lysbildenummer 5">
            <a:extLst>
              <a:ext uri="{FF2B5EF4-FFF2-40B4-BE49-F238E27FC236}">
                <a16:creationId xmlns:a16="http://schemas.microsoft.com/office/drawing/2014/main" id="{5911BD57-D3A2-493A-88F3-05B600C19689}"/>
              </a:ext>
            </a:extLst>
          </p:cNvPr>
          <p:cNvSpPr>
            <a:spLocks noGrp="1"/>
          </p:cNvSpPr>
          <p:nvPr>
            <p:ph type="sldNum" sz="quarter" idx="12"/>
          </p:nvPr>
        </p:nvSpPr>
        <p:spPr>
          <a:xfrm>
            <a:off x="4476175" y="-155425"/>
            <a:ext cx="264293" cy="11542"/>
          </a:xfrm>
          <a:prstGeom prst="rect">
            <a:avLst/>
          </a:prstGeom>
        </p:spPr>
        <p:txBody>
          <a:bodyPr lIns="0" tIns="0" rIns="0" bIns="0"/>
          <a:lstStyle>
            <a:lvl1pPr>
              <a:defRPr sz="100"/>
            </a:lvl1pPr>
          </a:lstStyle>
          <a:p>
            <a:fld id="{B7B102EC-AAEC-484C-8A9B-B15A6B4E7EEA}" type="slidenum">
              <a:rPr lang="nb-NO" smtClean="0"/>
              <a:pPr/>
              <a:t>‹#›</a:t>
            </a:fld>
            <a:endParaRPr lang="nb-NO"/>
          </a:p>
        </p:txBody>
      </p:sp>
      <p:sp>
        <p:nvSpPr>
          <p:cNvPr id="7" name="Rektangel 6">
            <a:extLst>
              <a:ext uri="{FF2B5EF4-FFF2-40B4-BE49-F238E27FC236}">
                <a16:creationId xmlns:a16="http://schemas.microsoft.com/office/drawing/2014/main" id="{859CB3D1-FF12-9844-BF6B-43351556715A}"/>
              </a:ext>
            </a:extLst>
          </p:cNvPr>
          <p:cNvSpPr/>
          <p:nvPr/>
        </p:nvSpPr>
        <p:spPr>
          <a:xfrm>
            <a:off x="12406951" y="1"/>
            <a:ext cx="3095191" cy="830997"/>
          </a:xfrm>
          <a:prstGeom prst="rect">
            <a:avLst/>
          </a:prstGeom>
        </p:spPr>
        <p:txBody>
          <a:bodyPr wrap="square">
            <a:spAutoFit/>
          </a:bodyPr>
          <a:lstStyle/>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a:solidFill>
                  <a:schemeClr val="bg1"/>
                </a:solidFill>
              </a:rPr>
              <a:t>Skilleark med tekst</a:t>
            </a: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bg1"/>
                </a:solidFill>
                <a:latin typeface="Arial Nova Light" panose="020B0304020202020204" pitchFamily="34" charset="0"/>
              </a:rPr>
              <a:t>Sett inn teksten til skillearket </a:t>
            </a:r>
          </a:p>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200" b="0" i="0">
              <a:solidFill>
                <a:schemeClr val="bg1"/>
              </a:solidFill>
              <a:latin typeface="Arial Nova Light" panose="020B0304020202020204" pitchFamily="34" charset="0"/>
            </a:endParaRPr>
          </a:p>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0" i="0">
                <a:solidFill>
                  <a:schemeClr val="bg1"/>
                </a:solidFill>
                <a:latin typeface="Arial Nova Light" panose="020B0304020202020204" pitchFamily="34" charset="0"/>
              </a:rPr>
              <a:t>Se etter alternativ mal</a:t>
            </a:r>
          </a:p>
        </p:txBody>
      </p:sp>
      <p:pic>
        <p:nvPicPr>
          <p:cNvPr id="2" name="Bilde 1">
            <a:extLst>
              <a:ext uri="{FF2B5EF4-FFF2-40B4-BE49-F238E27FC236}">
                <a16:creationId xmlns:a16="http://schemas.microsoft.com/office/drawing/2014/main" id="{C48D7C51-8BEB-FBBB-B658-93009699F9D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67616" y="-1325435"/>
            <a:ext cx="5609430" cy="11087453"/>
          </a:xfrm>
          <a:prstGeom prst="rect">
            <a:avLst/>
          </a:prstGeom>
        </p:spPr>
      </p:pic>
      <p:sp>
        <p:nvSpPr>
          <p:cNvPr id="8" name="Tittel 1">
            <a:extLst>
              <a:ext uri="{FF2B5EF4-FFF2-40B4-BE49-F238E27FC236}">
                <a16:creationId xmlns:a16="http://schemas.microsoft.com/office/drawing/2014/main" id="{5D4A528B-B154-8724-2B2A-E4006FCA840E}"/>
              </a:ext>
            </a:extLst>
          </p:cNvPr>
          <p:cNvSpPr>
            <a:spLocks noGrp="1"/>
          </p:cNvSpPr>
          <p:nvPr>
            <p:ph type="ctrTitle" hasCustomPrompt="1"/>
          </p:nvPr>
        </p:nvSpPr>
        <p:spPr>
          <a:xfrm>
            <a:off x="678415" y="2897928"/>
            <a:ext cx="6296473" cy="1154018"/>
          </a:xfrm>
        </p:spPr>
        <p:txBody>
          <a:bodyPr wrap="square" lIns="0" tIns="0" rIns="0" bIns="0" anchor="t">
            <a:noAutofit/>
          </a:bodyPr>
          <a:lstStyle>
            <a:lvl1pPr algn="l">
              <a:defRPr sz="2800">
                <a:solidFill>
                  <a:schemeClr val="tx2"/>
                </a:solidFill>
              </a:defRPr>
            </a:lvl1pPr>
          </a:lstStyle>
          <a:p>
            <a:r>
              <a:rPr lang="nb-NO"/>
              <a:t>Klikk for å redigere tittel på skilleark</a:t>
            </a:r>
          </a:p>
        </p:txBody>
      </p:sp>
    </p:spTree>
    <p:extLst>
      <p:ext uri="{BB962C8B-B14F-4D97-AF65-F5344CB8AC3E}">
        <p14:creationId xmlns:p14="http://schemas.microsoft.com/office/powerpoint/2010/main" val="2625363765"/>
      </p:ext>
    </p:extLst>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1_Abelia Tittellysbilde Negativ">
    <p:bg>
      <p:bgPr>
        <a:solidFill>
          <a:schemeClr val="bg1"/>
        </a:solidFill>
        <a:effectLst/>
      </p:bgPr>
    </p:bg>
    <p:spTree>
      <p:nvGrpSpPr>
        <p:cNvPr id="1" name=""/>
        <p:cNvGrpSpPr/>
        <p:nvPr/>
      </p:nvGrpSpPr>
      <p:grpSpPr>
        <a:xfrm>
          <a:off x="0" y="0"/>
          <a:ext cx="0" cy="0"/>
          <a:chOff x="0" y="0"/>
          <a:chExt cx="0" cy="0"/>
        </a:xfrm>
      </p:grpSpPr>
      <p:sp>
        <p:nvSpPr>
          <p:cNvPr id="4" name="Plassholder for dato 3">
            <a:extLst>
              <a:ext uri="{FF2B5EF4-FFF2-40B4-BE49-F238E27FC236}">
                <a16:creationId xmlns:a16="http://schemas.microsoft.com/office/drawing/2014/main" id="{69465F63-6204-4F80-A12E-B2DC21BC347E}"/>
              </a:ext>
            </a:extLst>
          </p:cNvPr>
          <p:cNvSpPr>
            <a:spLocks noGrp="1"/>
          </p:cNvSpPr>
          <p:nvPr>
            <p:ph type="dt" sz="half" idx="10"/>
          </p:nvPr>
        </p:nvSpPr>
        <p:spPr>
          <a:xfrm>
            <a:off x="0" y="-125294"/>
            <a:ext cx="2743200" cy="15389"/>
          </a:xfrm>
        </p:spPr>
        <p:txBody>
          <a:bodyPr lIns="0" tIns="0" rIns="0" bIns="0">
            <a:spAutoFit/>
          </a:bodyPr>
          <a:lstStyle>
            <a:lvl1pPr>
              <a:defRPr sz="100"/>
            </a:lvl1pPr>
          </a:lstStyle>
          <a:p>
            <a:fld id="{5D9CCD5C-FC8B-C042-B161-347EDB58015C}" type="datetime1">
              <a:rPr lang="nb-NO" smtClean="0"/>
              <a:t>18.10.2023</a:t>
            </a:fld>
            <a:endParaRPr lang="nb-NO"/>
          </a:p>
        </p:txBody>
      </p:sp>
      <p:sp>
        <p:nvSpPr>
          <p:cNvPr id="5" name="Plassholder for bunntekst 4">
            <a:extLst>
              <a:ext uri="{FF2B5EF4-FFF2-40B4-BE49-F238E27FC236}">
                <a16:creationId xmlns:a16="http://schemas.microsoft.com/office/drawing/2014/main" id="{F477C1FE-B68D-4A22-B683-B1F35F7598A4}"/>
              </a:ext>
            </a:extLst>
          </p:cNvPr>
          <p:cNvSpPr>
            <a:spLocks noGrp="1"/>
          </p:cNvSpPr>
          <p:nvPr>
            <p:ph type="ftr" sz="quarter" idx="11"/>
          </p:nvPr>
        </p:nvSpPr>
        <p:spPr>
          <a:xfrm>
            <a:off x="3200400" y="-125294"/>
            <a:ext cx="4114800" cy="15389"/>
          </a:xfrm>
          <a:prstGeom prst="rect">
            <a:avLst/>
          </a:prstGeom>
        </p:spPr>
        <p:txBody>
          <a:bodyPr lIns="0" tIns="0" rIns="0" bIns="0">
            <a:spAutoFit/>
          </a:bodyPr>
          <a:lstStyle>
            <a:lvl1pPr>
              <a:defRPr sz="100"/>
            </a:lvl1pPr>
          </a:lstStyle>
          <a:p>
            <a:endParaRPr lang="nb-NO"/>
          </a:p>
        </p:txBody>
      </p:sp>
      <p:sp>
        <p:nvSpPr>
          <p:cNvPr id="6" name="Plassholder for lysbildenummer 5">
            <a:extLst>
              <a:ext uri="{FF2B5EF4-FFF2-40B4-BE49-F238E27FC236}">
                <a16:creationId xmlns:a16="http://schemas.microsoft.com/office/drawing/2014/main" id="{3581E902-157D-4F4D-881F-3949701576C6}"/>
              </a:ext>
            </a:extLst>
          </p:cNvPr>
          <p:cNvSpPr>
            <a:spLocks noGrp="1"/>
          </p:cNvSpPr>
          <p:nvPr>
            <p:ph type="sldNum" sz="quarter" idx="12"/>
          </p:nvPr>
        </p:nvSpPr>
        <p:spPr>
          <a:xfrm>
            <a:off x="7772401" y="-125294"/>
            <a:ext cx="2743200" cy="15389"/>
          </a:xfrm>
          <a:prstGeom prst="rect">
            <a:avLst/>
          </a:prstGeom>
        </p:spPr>
        <p:txBody>
          <a:bodyPr lIns="0" tIns="0" rIns="0" bIns="0">
            <a:spAutoFit/>
          </a:bodyPr>
          <a:lstStyle>
            <a:lvl1pPr>
              <a:defRPr sz="100"/>
            </a:lvl1pPr>
          </a:lstStyle>
          <a:p>
            <a:fld id="{B7B102EC-AAEC-484C-8A9B-B15A6B4E7EEA}" type="slidenum">
              <a:rPr lang="nb-NO" smtClean="0"/>
              <a:pPr/>
              <a:t>‹#›</a:t>
            </a:fld>
            <a:endParaRPr lang="nb-NO"/>
          </a:p>
        </p:txBody>
      </p:sp>
      <p:sp>
        <p:nvSpPr>
          <p:cNvPr id="15" name="TekstSylinder 14">
            <a:extLst>
              <a:ext uri="{FF2B5EF4-FFF2-40B4-BE49-F238E27FC236}">
                <a16:creationId xmlns:a16="http://schemas.microsoft.com/office/drawing/2014/main" id="{F15D5250-8C21-F349-B18C-B5A1C7328928}"/>
              </a:ext>
            </a:extLst>
          </p:cNvPr>
          <p:cNvSpPr txBox="1"/>
          <p:nvPr/>
        </p:nvSpPr>
        <p:spPr>
          <a:xfrm>
            <a:off x="12332344" y="-1"/>
            <a:ext cx="2614900" cy="2635978"/>
          </a:xfrm>
          <a:prstGeom prst="rect">
            <a:avLst/>
          </a:prstGeom>
          <a:noFill/>
        </p:spPr>
        <p:txBody>
          <a:bodyPr wrap="square">
            <a:spAutoFit/>
          </a:bodyPr>
          <a:lstStyle/>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a:solidFill>
                  <a:schemeClr val="tx1"/>
                </a:solidFill>
              </a:rPr>
              <a:t>Forside med et lyst bilde</a:t>
            </a:r>
          </a:p>
          <a:p>
            <a:pPr marL="171450" indent="-171450">
              <a:buFont typeface="Arial" panose="020B0604020202020204" pitchFamily="34" charset="0"/>
              <a:buChar char="•"/>
            </a:pPr>
            <a:r>
              <a:rPr lang="nb-NO" sz="1200" b="0" i="0">
                <a:solidFill>
                  <a:schemeClr val="tx1"/>
                </a:solidFill>
                <a:latin typeface="Arial Nova Light" panose="020B0304020202020204" pitchFamily="34" charset="0"/>
              </a:rPr>
              <a:t>Bruk kort og presis tittel. En tittel skal ikke overstige to linjer. </a:t>
            </a:r>
          </a:p>
          <a:p>
            <a:pPr marL="171450" indent="-171450">
              <a:buFont typeface="Arial" panose="020B0604020202020204" pitchFamily="34" charset="0"/>
              <a:buChar char="•"/>
            </a:pPr>
            <a:endParaRPr lang="nb-NO" sz="1200" b="0" i="0">
              <a:solidFill>
                <a:schemeClr val="tx1"/>
              </a:solidFill>
              <a:latin typeface="Arial Nova Light" panose="020B0304020202020204" pitchFamily="34" charset="0"/>
            </a:endParaRPr>
          </a:p>
          <a:p>
            <a:pPr marL="171450" marR="0" lvl="0" indent="-171450"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a:solidFill>
                  <a:schemeClr val="tx1"/>
                </a:solidFill>
                <a:latin typeface="Arial Nova Light" panose="020B0304020202020204" pitchFamily="34" charset="0"/>
              </a:rPr>
              <a:t>Til bruk av et lyst bakgrunnsbilde. Husk at logo og tekst skal stå tydelig. Se alternativ mal ved et mørkt bakgrunnsbilde</a:t>
            </a:r>
          </a:p>
          <a:p>
            <a:pPr marL="0" marR="0" lvl="0" indent="0" algn="l" defTabSz="914316"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200" b="0" i="0">
              <a:solidFill>
                <a:schemeClr val="tx1"/>
              </a:solidFill>
              <a:latin typeface="Arial Nova Light" panose="020B0304020202020204" pitchFamily="34" charset="0"/>
            </a:endParaRPr>
          </a:p>
          <a:p>
            <a:pPr marL="0" marR="0" lvl="0" indent="0" algn="l" defTabSz="914248" rtl="0" eaLnBrk="1" fontAlgn="auto" latinLnBrk="0" hangingPunct="1">
              <a:lnSpc>
                <a:spcPct val="108000"/>
              </a:lnSpc>
              <a:spcBef>
                <a:spcPts val="1000"/>
              </a:spcBef>
              <a:spcAft>
                <a:spcPts val="0"/>
              </a:spcAft>
              <a:buClrTx/>
              <a:buSzTx/>
              <a:buFont typeface="Arial" panose="020B0604020202020204" pitchFamily="34" charset="0"/>
              <a:buNone/>
              <a:tabLst/>
              <a:defRPr/>
            </a:pPr>
            <a:r>
              <a:rPr lang="nb-NO" sz="1200" b="0" i="0">
                <a:solidFill>
                  <a:schemeClr val="tx1"/>
                </a:solidFill>
                <a:latin typeface="Arial Nova Light" panose="020B0304020202020204" pitchFamily="34" charset="0"/>
              </a:rPr>
              <a:t>Se eventuelt etter alternativ mal</a:t>
            </a:r>
            <a:endParaRPr lang="nb-NO" sz="1200" b="0" i="0">
              <a:solidFill>
                <a:schemeClr val="tx1"/>
              </a:solidFill>
              <a:latin typeface="Arial Nova" panose="020B0504020202020204" pitchFamily="34" charset="0"/>
            </a:endParaRPr>
          </a:p>
          <a:p>
            <a:pPr marL="214282" marR="0" lvl="0" indent="-214282" algn="l" defTabSz="91431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b="0" i="0">
              <a:solidFill>
                <a:schemeClr val="tx1"/>
              </a:solidFill>
              <a:latin typeface="Arial Nova Light" panose="020B0304020202020204" pitchFamily="34" charset="0"/>
            </a:endParaRPr>
          </a:p>
          <a:p>
            <a:pPr marL="214282" indent="-214282">
              <a:buFont typeface="Arial" panose="020B0604020202020204" pitchFamily="34" charset="0"/>
              <a:buChar char="•"/>
            </a:pPr>
            <a:endParaRPr lang="nb-NO" sz="1200" b="0" i="0">
              <a:solidFill>
                <a:schemeClr val="tx1"/>
              </a:solidFill>
              <a:latin typeface="Arial Nova Light" panose="020B0304020202020204" pitchFamily="34" charset="0"/>
            </a:endParaRPr>
          </a:p>
          <a:p>
            <a:pPr marL="0" indent="0">
              <a:buFont typeface="Arial" panose="020B0604020202020204" pitchFamily="34" charset="0"/>
              <a:buNone/>
            </a:pPr>
            <a:endParaRPr lang="nb-NO" sz="1200" b="0" i="0">
              <a:solidFill>
                <a:schemeClr val="tx1"/>
              </a:solidFill>
              <a:latin typeface="+mn-lt"/>
            </a:endParaRPr>
          </a:p>
        </p:txBody>
      </p:sp>
      <p:sp>
        <p:nvSpPr>
          <p:cNvPr id="20" name="Rektangel 19">
            <a:extLst>
              <a:ext uri="{FF2B5EF4-FFF2-40B4-BE49-F238E27FC236}">
                <a16:creationId xmlns:a16="http://schemas.microsoft.com/office/drawing/2014/main" id="{6A01B051-6013-06D2-50A7-D09947525D7D}"/>
              </a:ext>
            </a:extLst>
          </p:cNvPr>
          <p:cNvSpPr/>
          <p:nvPr userDrawn="1"/>
        </p:nvSpPr>
        <p:spPr>
          <a:xfrm>
            <a:off x="8546123" y="2936631"/>
            <a:ext cx="1626577" cy="39213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3" name="Bilde 2">
            <a:extLst>
              <a:ext uri="{FF2B5EF4-FFF2-40B4-BE49-F238E27FC236}">
                <a16:creationId xmlns:a16="http://schemas.microsoft.com/office/drawing/2014/main" id="{750F8DF2-E385-8054-4FB0-95C27F9DD7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67616" y="-1325435"/>
            <a:ext cx="5609430" cy="11087453"/>
          </a:xfrm>
          <a:prstGeom prst="rect">
            <a:avLst/>
          </a:prstGeom>
        </p:spPr>
      </p:pic>
      <p:sp>
        <p:nvSpPr>
          <p:cNvPr id="2" name="Tittel 1">
            <a:extLst>
              <a:ext uri="{FF2B5EF4-FFF2-40B4-BE49-F238E27FC236}">
                <a16:creationId xmlns:a16="http://schemas.microsoft.com/office/drawing/2014/main" id="{D4657B9E-4DF1-0BD5-BE30-88C7613BA08E}"/>
              </a:ext>
            </a:extLst>
          </p:cNvPr>
          <p:cNvSpPr>
            <a:spLocks noGrp="1"/>
          </p:cNvSpPr>
          <p:nvPr>
            <p:ph type="ctrTitle" hasCustomPrompt="1"/>
          </p:nvPr>
        </p:nvSpPr>
        <p:spPr>
          <a:xfrm>
            <a:off x="678415" y="2897928"/>
            <a:ext cx="6296473" cy="1154018"/>
          </a:xfrm>
        </p:spPr>
        <p:txBody>
          <a:bodyPr wrap="square" lIns="0" tIns="0" rIns="0" bIns="0" anchor="t">
            <a:noAutofit/>
          </a:bodyPr>
          <a:lstStyle>
            <a:lvl1pPr algn="l">
              <a:defRPr sz="2800">
                <a:solidFill>
                  <a:schemeClr val="accent1"/>
                </a:solidFill>
              </a:defRPr>
            </a:lvl1pPr>
          </a:lstStyle>
          <a:p>
            <a:r>
              <a:rPr lang="nb-NO"/>
              <a:t>Klikk for å redigere tittel på skilleark</a:t>
            </a:r>
          </a:p>
        </p:txBody>
      </p:sp>
    </p:spTree>
    <p:extLst>
      <p:ext uri="{BB962C8B-B14F-4D97-AF65-F5344CB8AC3E}">
        <p14:creationId xmlns:p14="http://schemas.microsoft.com/office/powerpoint/2010/main" val="3623268405"/>
      </p:ext>
    </p:extLst>
  </p:cSld>
  <p:clrMapOvr>
    <a:masterClrMapping/>
  </p:clrMapOvr>
  <p:extLst>
    <p:ext uri="{DCECCB84-F9BA-43D5-87BE-67443E8EF086}">
      <p15:sldGuideLst xmlns:p15="http://schemas.microsoft.com/office/powerpoint/2012/main">
        <p15:guide id="2" orient="horz" pos="3759">
          <p15:clr>
            <a:srgbClr val="FBAE40"/>
          </p15:clr>
        </p15:guide>
        <p15:guide id="3" orient="horz" pos="3589">
          <p15:clr>
            <a:srgbClr val="FBAE40"/>
          </p15:clr>
        </p15:guide>
        <p15:guide id="4" pos="415">
          <p15:clr>
            <a:srgbClr val="FBAE40"/>
          </p15:clr>
        </p15:guide>
        <p15:guide id="5" orient="horz" pos="1820">
          <p15:clr>
            <a:srgbClr val="FBAE40"/>
          </p15:clr>
        </p15:guide>
        <p15:guide id="6" orient="horz" pos="1003">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userDrawn="1">
  <p:cSld name="Tittellysbilde">
    <p:bg>
      <p:bgPr>
        <a:solidFill>
          <a:srgbClr val="EFEFF0"/>
        </a:solidFill>
        <a:effectLst/>
      </p:bgPr>
    </p:bg>
    <p:spTree>
      <p:nvGrpSpPr>
        <p:cNvPr id="1" name=""/>
        <p:cNvGrpSpPr/>
        <p:nvPr/>
      </p:nvGrpSpPr>
      <p:grpSpPr>
        <a:xfrm>
          <a:off x="0" y="0"/>
          <a:ext cx="0" cy="0"/>
          <a:chOff x="0" y="0"/>
          <a:chExt cx="0" cy="0"/>
        </a:xfrm>
      </p:grpSpPr>
      <p:sp>
        <p:nvSpPr>
          <p:cNvPr id="8" name="Plassholder for bilde 7"/>
          <p:cNvSpPr>
            <a:spLocks noGrp="1"/>
          </p:cNvSpPr>
          <p:nvPr>
            <p:ph type="pic" sz="quarter" idx="13" hasCustomPrompt="1"/>
          </p:nvPr>
        </p:nvSpPr>
        <p:spPr>
          <a:xfrm>
            <a:off x="5764800" y="0"/>
            <a:ext cx="6427200" cy="6864000"/>
          </a:xfrm>
          <a:solidFill>
            <a:schemeClr val="accent1"/>
          </a:solidFill>
        </p:spPr>
        <p:txBody>
          <a:bodyPr tIns="2106000"/>
          <a:lstStyle>
            <a:lvl1pPr marL="0" indent="0" algn="ctr">
              <a:buNone/>
              <a:defRPr baseline="0">
                <a:solidFill>
                  <a:schemeClr val="bg1"/>
                </a:solidFill>
              </a:defRPr>
            </a:lvl1pPr>
          </a:lstStyle>
          <a:p>
            <a:r>
              <a:rPr lang="nb-NO"/>
              <a:t>Sett inn bilde</a:t>
            </a:r>
          </a:p>
        </p:txBody>
      </p:sp>
      <p:pic>
        <p:nvPicPr>
          <p:cNvPr id="9" name="Bild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76800" y="6134400"/>
            <a:ext cx="2747269" cy="288544"/>
          </a:xfrm>
          <a:prstGeom prst="rect">
            <a:avLst/>
          </a:prstGeom>
        </p:spPr>
      </p:pic>
      <p:sp>
        <p:nvSpPr>
          <p:cNvPr id="10" name="Plassholder for tekst 9"/>
          <p:cNvSpPr>
            <a:spLocks noGrp="1"/>
          </p:cNvSpPr>
          <p:nvPr>
            <p:ph type="body" sz="quarter" idx="14" hasCustomPrompt="1"/>
          </p:nvPr>
        </p:nvSpPr>
        <p:spPr>
          <a:xfrm>
            <a:off x="9264000" y="0"/>
            <a:ext cx="2928000" cy="2884800"/>
          </a:xfrm>
          <a:blipFill dpi="0" rotWithShape="1">
            <a:blip r:embed="rId3"/>
            <a:srcRect/>
            <a:tile tx="0" ty="0" sx="100000" sy="100000" flip="none" algn="tl"/>
          </a:blipFill>
        </p:spPr>
        <p:txBody>
          <a:bodyPr>
            <a:normAutofit/>
          </a:bodyPr>
          <a:lstStyle>
            <a:lvl1pPr marL="0" indent="0">
              <a:buNone/>
              <a:defRPr sz="133" baseline="0">
                <a:solidFill>
                  <a:schemeClr val="bg1"/>
                </a:solidFill>
              </a:defRPr>
            </a:lvl1pPr>
          </a:lstStyle>
          <a:p>
            <a:pPr lvl="0"/>
            <a:r>
              <a:rPr lang="nb-NO"/>
              <a:t> </a:t>
            </a:r>
          </a:p>
        </p:txBody>
      </p:sp>
      <p:sp>
        <p:nvSpPr>
          <p:cNvPr id="11" name="Plassholder for tekst 9"/>
          <p:cNvSpPr>
            <a:spLocks noGrp="1"/>
          </p:cNvSpPr>
          <p:nvPr>
            <p:ph type="body" sz="quarter" idx="15" hasCustomPrompt="1"/>
          </p:nvPr>
        </p:nvSpPr>
        <p:spPr>
          <a:xfrm>
            <a:off x="9264000" y="3973200"/>
            <a:ext cx="2928000" cy="2884800"/>
          </a:xfrm>
          <a:blipFill dpi="0" rotWithShape="1">
            <a:blip r:embed="rId4"/>
            <a:srcRect/>
            <a:tile tx="0" ty="0" sx="100000" sy="100000" flip="none" algn="bl"/>
          </a:blipFill>
        </p:spPr>
        <p:txBody>
          <a:bodyPr>
            <a:normAutofit/>
          </a:bodyPr>
          <a:lstStyle>
            <a:lvl1pPr marL="0" indent="0">
              <a:buNone/>
              <a:defRPr sz="133" baseline="0">
                <a:solidFill>
                  <a:schemeClr val="bg1"/>
                </a:solidFill>
              </a:defRPr>
            </a:lvl1pPr>
          </a:lstStyle>
          <a:p>
            <a:pPr lvl="0"/>
            <a:r>
              <a:rPr lang="nb-NO"/>
              <a:t> </a:t>
            </a:r>
          </a:p>
        </p:txBody>
      </p:sp>
      <p:sp>
        <p:nvSpPr>
          <p:cNvPr id="2" name="Tittel 1"/>
          <p:cNvSpPr>
            <a:spLocks noGrp="1"/>
          </p:cNvSpPr>
          <p:nvPr>
            <p:ph type="ctrTitle"/>
          </p:nvPr>
        </p:nvSpPr>
        <p:spPr>
          <a:xfrm>
            <a:off x="672001" y="960001"/>
            <a:ext cx="4608000" cy="1970791"/>
          </a:xfrm>
        </p:spPr>
        <p:txBody>
          <a:bodyPr anchor="b">
            <a:noAutofit/>
          </a:bodyPr>
          <a:lstStyle>
            <a:lvl1pPr>
              <a:defRPr/>
            </a:lvl1pPr>
          </a:lstStyle>
          <a:p>
            <a:r>
              <a:rPr lang="nb-NO"/>
              <a:t>Klikk for å redigere tittelstil</a:t>
            </a:r>
          </a:p>
        </p:txBody>
      </p:sp>
      <p:sp>
        <p:nvSpPr>
          <p:cNvPr id="3" name="Undertittel 2"/>
          <p:cNvSpPr>
            <a:spLocks noGrp="1"/>
          </p:cNvSpPr>
          <p:nvPr>
            <p:ph type="subTitle" idx="1"/>
          </p:nvPr>
        </p:nvSpPr>
        <p:spPr>
          <a:xfrm>
            <a:off x="672000" y="3195120"/>
            <a:ext cx="4608000" cy="2058083"/>
          </a:xfrm>
        </p:spPr>
        <p:txBody>
          <a:bodyPr>
            <a:noAutofit/>
          </a:bodyPr>
          <a:lstStyle>
            <a:lvl1pPr marL="0" indent="0" algn="l">
              <a:lnSpc>
                <a:spcPts val="2667"/>
              </a:lnSpc>
              <a:spcBef>
                <a:spcPts val="0"/>
              </a:spcBef>
              <a:buNone/>
              <a:defRPr sz="2000" b="0" i="1">
                <a:solidFill>
                  <a:schemeClr val="tx1"/>
                </a:solidFill>
                <a:latin typeface="Georgia" panose="02040502050405020303" pitchFamily="18"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nb-NO"/>
              <a:t>Klikk for å redigere undertittelstil i malen</a:t>
            </a:r>
          </a:p>
        </p:txBody>
      </p:sp>
    </p:spTree>
    <p:extLst>
      <p:ext uri="{BB962C8B-B14F-4D97-AF65-F5344CB8AC3E}">
        <p14:creationId xmlns:p14="http://schemas.microsoft.com/office/powerpoint/2010/main" val="3295086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_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a:xfrm>
            <a:off x="960000" y="1700809"/>
            <a:ext cx="10752000" cy="4215671"/>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a:xfrm>
            <a:off x="8016213" y="6380284"/>
            <a:ext cx="1212619" cy="205121"/>
          </a:xfrm>
          <a:prstGeom prst="rect">
            <a:avLst/>
          </a:prstGeom>
        </p:spPr>
        <p:txBody>
          <a:bodyPr/>
          <a:lstStyle>
            <a:lvl1pPr>
              <a:defRPr sz="1333" i="1">
                <a:solidFill>
                  <a:schemeClr val="tx2"/>
                </a:solidFill>
                <a:latin typeface="Georgia" panose="02040502050405020303" pitchFamily="18" charset="0"/>
              </a:defRPr>
            </a:lvl1pPr>
          </a:lstStyle>
          <a:p>
            <a:fld id="{1B1E1F50-919A-40C6-B047-780AF0FFD54E}" type="datetime1">
              <a:rPr lang="nb-NO" smtClean="0"/>
              <a:pPr/>
              <a:t>18.10.2023</a:t>
            </a:fld>
            <a:endParaRPr lang="nb-NO"/>
          </a:p>
        </p:txBody>
      </p:sp>
      <p:sp>
        <p:nvSpPr>
          <p:cNvPr id="5" name="Plassholder for bunntekst 4"/>
          <p:cNvSpPr>
            <a:spLocks noGrp="1"/>
          </p:cNvSpPr>
          <p:nvPr>
            <p:ph type="ftr" sz="quarter" idx="11"/>
          </p:nvPr>
        </p:nvSpPr>
        <p:spPr>
          <a:xfrm>
            <a:off x="960000" y="6355424"/>
            <a:ext cx="6960203" cy="252000"/>
          </a:xfrm>
          <a:prstGeom prst="rect">
            <a:avLst/>
          </a:prstGeom>
        </p:spPr>
        <p:txBody>
          <a:bodyPr/>
          <a:lstStyle>
            <a:lvl1pPr>
              <a:defRPr sz="1333" i="1">
                <a:solidFill>
                  <a:schemeClr val="tx2"/>
                </a:solidFill>
                <a:latin typeface="Georgia" panose="02040502050405020303" pitchFamily="18" charset="0"/>
              </a:defRPr>
            </a:lvl1pPr>
          </a:lstStyle>
          <a:p>
            <a:r>
              <a:rPr lang="nb-NO"/>
              <a:t>Bunntekst</a:t>
            </a:r>
          </a:p>
        </p:txBody>
      </p:sp>
      <p:sp>
        <p:nvSpPr>
          <p:cNvPr id="6" name="Plassholder for lysbildenummer 5"/>
          <p:cNvSpPr>
            <a:spLocks noGrp="1"/>
          </p:cNvSpPr>
          <p:nvPr>
            <p:ph type="sldNum" sz="quarter" idx="12"/>
          </p:nvPr>
        </p:nvSpPr>
        <p:spPr>
          <a:xfrm>
            <a:off x="138741" y="6356845"/>
            <a:ext cx="534639" cy="252000"/>
          </a:xfrm>
          <a:prstGeom prst="rect">
            <a:avLst/>
          </a:prstGeom>
        </p:spPr>
        <p:txBody>
          <a:bodyPr/>
          <a:lstStyle>
            <a:lvl1pPr algn="ctr">
              <a:defRPr sz="1333" i="1">
                <a:solidFill>
                  <a:schemeClr val="tx2"/>
                </a:solidFill>
                <a:latin typeface="Georgia" panose="02040502050405020303" pitchFamily="18" charset="0"/>
              </a:defRPr>
            </a:lvl1pPr>
          </a:lstStyle>
          <a:p>
            <a:fld id="{6D7D6155-37ED-4876-BFE4-C00C5B1DB3A6}" type="slidenum">
              <a:rPr lang="nb-NO" smtClean="0"/>
              <a:pPr/>
              <a:t>‹#›</a:t>
            </a:fld>
            <a:endParaRPr lang="nb-NO"/>
          </a:p>
        </p:txBody>
      </p:sp>
    </p:spTree>
    <p:extLst>
      <p:ext uri="{BB962C8B-B14F-4D97-AF65-F5344CB8AC3E}">
        <p14:creationId xmlns:p14="http://schemas.microsoft.com/office/powerpoint/2010/main" val="281871524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_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a:xfrm>
            <a:off x="8016213" y="6380284"/>
            <a:ext cx="1212619" cy="205121"/>
          </a:xfrm>
          <a:prstGeom prst="rect">
            <a:avLst/>
          </a:prstGeom>
        </p:spPr>
        <p:txBody>
          <a:bodyPr/>
          <a:lstStyle>
            <a:lvl1pPr>
              <a:defRPr sz="1333" i="1">
                <a:solidFill>
                  <a:schemeClr val="tx2"/>
                </a:solidFill>
                <a:latin typeface="Georgia" panose="02040502050405020303" pitchFamily="18" charset="0"/>
              </a:defRPr>
            </a:lvl1pPr>
          </a:lstStyle>
          <a:p>
            <a:fld id="{1B1E1F50-919A-40C6-B047-780AF0FFD54E}" type="datetime1">
              <a:rPr lang="nb-NO" smtClean="0"/>
              <a:pPr/>
              <a:t>18.10.2023</a:t>
            </a:fld>
            <a:endParaRPr lang="nb-NO"/>
          </a:p>
        </p:txBody>
      </p:sp>
      <p:sp>
        <p:nvSpPr>
          <p:cNvPr id="5" name="Plassholder for bunntekst 4"/>
          <p:cNvSpPr>
            <a:spLocks noGrp="1"/>
          </p:cNvSpPr>
          <p:nvPr>
            <p:ph type="ftr" sz="quarter" idx="11"/>
          </p:nvPr>
        </p:nvSpPr>
        <p:spPr>
          <a:xfrm>
            <a:off x="960000" y="6355424"/>
            <a:ext cx="6960203" cy="252000"/>
          </a:xfrm>
          <a:prstGeom prst="rect">
            <a:avLst/>
          </a:prstGeom>
        </p:spPr>
        <p:txBody>
          <a:bodyPr/>
          <a:lstStyle>
            <a:lvl1pPr>
              <a:defRPr sz="1333" i="1">
                <a:solidFill>
                  <a:schemeClr val="tx2"/>
                </a:solidFill>
                <a:latin typeface="Georgia" panose="02040502050405020303" pitchFamily="18" charset="0"/>
              </a:defRPr>
            </a:lvl1pPr>
          </a:lstStyle>
          <a:p>
            <a:r>
              <a:rPr lang="nb-NO"/>
              <a:t>Bunntekst</a:t>
            </a:r>
          </a:p>
        </p:txBody>
      </p:sp>
      <p:sp>
        <p:nvSpPr>
          <p:cNvPr id="6" name="Plassholder for lysbildenummer 5"/>
          <p:cNvSpPr>
            <a:spLocks noGrp="1"/>
          </p:cNvSpPr>
          <p:nvPr>
            <p:ph type="sldNum" sz="quarter" idx="12"/>
          </p:nvPr>
        </p:nvSpPr>
        <p:spPr>
          <a:xfrm>
            <a:off x="138741" y="6356845"/>
            <a:ext cx="534639" cy="252000"/>
          </a:xfrm>
          <a:prstGeom prst="rect">
            <a:avLst/>
          </a:prstGeom>
        </p:spPr>
        <p:txBody>
          <a:bodyPr/>
          <a:lstStyle>
            <a:lvl1pPr algn="ctr">
              <a:defRPr sz="1333" i="1">
                <a:solidFill>
                  <a:schemeClr val="tx2"/>
                </a:solidFill>
                <a:latin typeface="Georgia" panose="02040502050405020303" pitchFamily="18" charset="0"/>
              </a:defRPr>
            </a:lvl1pPr>
          </a:lstStyle>
          <a:p>
            <a:fld id="{6D7D6155-37ED-4876-BFE4-C00C5B1DB3A6}" type="slidenum">
              <a:rPr lang="nb-NO" smtClean="0"/>
              <a:pPr/>
              <a:t>‹#›</a:t>
            </a:fld>
            <a:endParaRPr lang="nb-NO"/>
          </a:p>
        </p:txBody>
      </p:sp>
      <p:sp>
        <p:nvSpPr>
          <p:cNvPr id="8" name="Plassholder for tekst 7"/>
          <p:cNvSpPr>
            <a:spLocks noGrp="1"/>
          </p:cNvSpPr>
          <p:nvPr>
            <p:ph type="body" sz="quarter" idx="13" hasCustomPrompt="1"/>
          </p:nvPr>
        </p:nvSpPr>
        <p:spPr>
          <a:xfrm>
            <a:off x="960000" y="1476277"/>
            <a:ext cx="10752000" cy="576097"/>
          </a:xfrm>
        </p:spPr>
        <p:txBody>
          <a:bodyPr/>
          <a:lstStyle>
            <a:lvl1pPr marL="0" indent="0">
              <a:lnSpc>
                <a:spcPct val="90000"/>
              </a:lnSpc>
              <a:spcBef>
                <a:spcPts val="0"/>
              </a:spcBef>
              <a:buNone/>
              <a:defRPr>
                <a:solidFill>
                  <a:srgbClr val="939598"/>
                </a:solidFill>
              </a:defRPr>
            </a:lvl1pPr>
          </a:lstStyle>
          <a:p>
            <a:pPr lvl="0"/>
            <a:r>
              <a:rPr lang="nb-NO"/>
              <a:t>Undertittel</a:t>
            </a:r>
          </a:p>
        </p:txBody>
      </p:sp>
    </p:spTree>
    <p:extLst>
      <p:ext uri="{BB962C8B-B14F-4D97-AF65-F5344CB8AC3E}">
        <p14:creationId xmlns:p14="http://schemas.microsoft.com/office/powerpoint/2010/main" val="776696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image" Target="../media/image3.sv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CFEBB075-9C47-4453-9690-0A6FB38DA69A}"/>
              </a:ext>
            </a:extLst>
          </p:cNvPr>
          <p:cNvSpPr>
            <a:spLocks noGrp="1"/>
          </p:cNvSpPr>
          <p:nvPr>
            <p:ph type="title"/>
          </p:nvPr>
        </p:nvSpPr>
        <p:spPr>
          <a:xfrm>
            <a:off x="666894" y="312373"/>
            <a:ext cx="10838109" cy="1325563"/>
          </a:xfrm>
          <a:prstGeom prst="rect">
            <a:avLst/>
          </a:prstGeom>
        </p:spPr>
        <p:txBody>
          <a:bodyPr vert="horz" lIns="0" tIns="0" rIns="0" bIns="0" rtlCol="0" anchor="ctr">
            <a:noAutofit/>
          </a:bodyPr>
          <a:lstStyle/>
          <a:p>
            <a:r>
              <a:rPr lang="nb-NO"/>
              <a:t>Klikk for å redigere tittelstil</a:t>
            </a:r>
          </a:p>
        </p:txBody>
      </p:sp>
      <p:sp>
        <p:nvSpPr>
          <p:cNvPr id="3" name="Plassholder for tekst 2">
            <a:extLst>
              <a:ext uri="{FF2B5EF4-FFF2-40B4-BE49-F238E27FC236}">
                <a16:creationId xmlns:a16="http://schemas.microsoft.com/office/drawing/2014/main" id="{B51EA8B1-AF33-49EC-B05D-C02FDD4D267E}"/>
              </a:ext>
            </a:extLst>
          </p:cNvPr>
          <p:cNvSpPr>
            <a:spLocks noGrp="1"/>
          </p:cNvSpPr>
          <p:nvPr>
            <p:ph type="body" idx="1"/>
          </p:nvPr>
        </p:nvSpPr>
        <p:spPr>
          <a:xfrm>
            <a:off x="666894" y="1886585"/>
            <a:ext cx="10838109" cy="4351338"/>
          </a:xfrm>
          <a:prstGeom prst="rect">
            <a:avLst/>
          </a:prstGeom>
        </p:spPr>
        <p:txBody>
          <a:bodyPr vert="horz" lIns="0" tIns="0" rIns="0" bIns="0" rtlCol="0">
            <a:no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B8449660-2B4A-4F74-AAB1-AA6D0CB224E5}"/>
              </a:ext>
            </a:extLst>
          </p:cNvPr>
          <p:cNvSpPr>
            <a:spLocks noGrp="1"/>
          </p:cNvSpPr>
          <p:nvPr>
            <p:ph type="dt" sz="half" idx="2"/>
          </p:nvPr>
        </p:nvSpPr>
        <p:spPr>
          <a:xfrm>
            <a:off x="66750" y="-145806"/>
            <a:ext cx="2743200" cy="15389"/>
          </a:xfrm>
          <a:prstGeom prst="rect">
            <a:avLst/>
          </a:prstGeom>
        </p:spPr>
        <p:txBody>
          <a:bodyPr vert="horz" lIns="0" tIns="0" rIns="0" bIns="0" rtlCol="0" anchor="ctr">
            <a:spAutoFit/>
          </a:bodyPr>
          <a:lstStyle>
            <a:lvl1pPr algn="l">
              <a:defRPr sz="100">
                <a:solidFill>
                  <a:schemeClr val="accent1"/>
                </a:solidFill>
              </a:defRPr>
            </a:lvl1pPr>
          </a:lstStyle>
          <a:p>
            <a:fld id="{36E32957-E989-A249-AB2D-A556E6B9F1C7}" type="datetime1">
              <a:rPr lang="nb-NO" smtClean="0"/>
              <a:t>18.10.2023</a:t>
            </a:fld>
            <a:endParaRPr lang="nb-NO"/>
          </a:p>
        </p:txBody>
      </p:sp>
      <p:grpSp>
        <p:nvGrpSpPr>
          <p:cNvPr id="10" name="Gruppe 9">
            <a:extLst>
              <a:ext uri="{FF2B5EF4-FFF2-40B4-BE49-F238E27FC236}">
                <a16:creationId xmlns:a16="http://schemas.microsoft.com/office/drawing/2014/main" id="{FA15D006-9F47-174C-9112-81091CA16A94}"/>
              </a:ext>
            </a:extLst>
          </p:cNvPr>
          <p:cNvGrpSpPr/>
          <p:nvPr/>
        </p:nvGrpSpPr>
        <p:grpSpPr>
          <a:xfrm>
            <a:off x="7972" y="-1403311"/>
            <a:ext cx="10565746" cy="983841"/>
            <a:chOff x="8203805" y="-1788397"/>
            <a:chExt cx="14089038" cy="1311788"/>
          </a:xfrm>
        </p:grpSpPr>
        <p:sp>
          <p:nvSpPr>
            <p:cNvPr id="69" name="Rektangel 68">
              <a:extLst>
                <a:ext uri="{FF2B5EF4-FFF2-40B4-BE49-F238E27FC236}">
                  <a16:creationId xmlns:a16="http://schemas.microsoft.com/office/drawing/2014/main" id="{DE8F967A-25F2-8749-9AE1-56773E4C1D65}"/>
                </a:ext>
              </a:extLst>
            </p:cNvPr>
            <p:cNvSpPr/>
            <p:nvPr/>
          </p:nvSpPr>
          <p:spPr>
            <a:xfrm>
              <a:off x="8203805" y="-1788397"/>
              <a:ext cx="2032892" cy="400109"/>
            </a:xfrm>
            <a:prstGeom prst="rect">
              <a:avLst/>
            </a:prstGeom>
          </p:spPr>
          <p:txBody>
            <a:bodyPr wrap="none">
              <a:spAutoFit/>
            </a:bodyPr>
            <a:lstStyle/>
            <a:p>
              <a:r>
                <a:rPr lang="nb-NO" sz="1350">
                  <a:solidFill>
                    <a:schemeClr val="tx1"/>
                  </a:solidFill>
                </a:rPr>
                <a:t>Abelia fargepalett</a:t>
              </a:r>
            </a:p>
          </p:txBody>
        </p:sp>
        <p:sp>
          <p:nvSpPr>
            <p:cNvPr id="70" name="Rektangel 69">
              <a:extLst>
                <a:ext uri="{FF2B5EF4-FFF2-40B4-BE49-F238E27FC236}">
                  <a16:creationId xmlns:a16="http://schemas.microsoft.com/office/drawing/2014/main" id="{99F1C36A-FBAD-B34B-BCD5-D2F5CC73518D}"/>
                </a:ext>
              </a:extLst>
            </p:cNvPr>
            <p:cNvSpPr/>
            <p:nvPr/>
          </p:nvSpPr>
          <p:spPr>
            <a:xfrm>
              <a:off x="8203805" y="-1414936"/>
              <a:ext cx="14089038" cy="615553"/>
            </a:xfrm>
            <a:prstGeom prst="rect">
              <a:avLst/>
            </a:prstGeom>
          </p:spPr>
          <p:txBody>
            <a:bodyPr wrap="square">
              <a:spAutoFit/>
            </a:bodyPr>
            <a:lstStyle/>
            <a:p>
              <a:pPr marL="0" marR="0" lvl="0" indent="0" algn="l" defTabSz="914316" rtl="0" eaLnBrk="1" fontAlgn="auto" latinLnBrk="0" hangingPunct="1">
                <a:lnSpc>
                  <a:spcPct val="100000"/>
                </a:lnSpc>
                <a:spcBef>
                  <a:spcPts val="0"/>
                </a:spcBef>
                <a:spcAft>
                  <a:spcPts val="0"/>
                </a:spcAft>
                <a:buClrTx/>
                <a:buSzTx/>
                <a:buFontTx/>
                <a:buNone/>
                <a:tabLst/>
                <a:defRPr/>
              </a:pPr>
              <a:r>
                <a:rPr lang="nb-NO" sz="1200" b="1" i="0">
                  <a:solidFill>
                    <a:schemeClr val="tx1"/>
                  </a:solidFill>
                  <a:latin typeface="Arial Nova Light" panose="020B0304020202020204" pitchFamily="34" charset="0"/>
                </a:rPr>
                <a:t>Primærfarge 	|    </a:t>
              </a:r>
              <a:r>
                <a:rPr lang="nb-NO" sz="1200" b="0" i="0">
                  <a:solidFill>
                    <a:schemeClr val="tx1"/>
                  </a:solidFill>
                  <a:latin typeface="Arial Nova Light" panose="020B0304020202020204" pitchFamily="34" charset="0"/>
                </a:rPr>
                <a:t>Sekundærfarger skal </a:t>
              </a:r>
              <a:r>
                <a:rPr lang="nb-NO" sz="1200" b="1" i="0">
                  <a:solidFill>
                    <a:schemeClr val="accent5"/>
                  </a:solidFill>
                  <a:latin typeface="Arial Nova" panose="020B0504020202020204" pitchFamily="34" charset="0"/>
                </a:rPr>
                <a:t>KUN</a:t>
              </a:r>
              <a:r>
                <a:rPr lang="nb-NO" sz="1200" b="0" i="0">
                  <a:solidFill>
                    <a:schemeClr val="bg1"/>
                  </a:solidFill>
                  <a:latin typeface="Arial Nova Light" panose="020B0304020202020204" pitchFamily="34" charset="0"/>
                </a:rPr>
                <a:t> </a:t>
              </a:r>
              <a:r>
                <a:rPr lang="nb-NO" sz="1200" b="0" i="0">
                  <a:solidFill>
                    <a:schemeClr val="tx1"/>
                  </a:solidFill>
                  <a:latin typeface="Arial Nova Light" panose="020B0304020202020204" pitchFamily="34" charset="0"/>
                </a:rPr>
                <a:t>benyttes i grafer, figurer og ikoner. Fargene finner du som egendefinerte farger i figurfyll eller figuromriss</a:t>
              </a:r>
            </a:p>
            <a:p>
              <a:pPr marL="0" marR="0" lvl="0" indent="0" algn="l" defTabSz="914316" rtl="0" eaLnBrk="1" fontAlgn="auto" latinLnBrk="0" hangingPunct="1">
                <a:lnSpc>
                  <a:spcPct val="100000"/>
                </a:lnSpc>
                <a:spcBef>
                  <a:spcPts val="0"/>
                </a:spcBef>
                <a:spcAft>
                  <a:spcPts val="0"/>
                </a:spcAft>
                <a:buClrTx/>
                <a:buSzTx/>
                <a:buFontTx/>
                <a:buNone/>
                <a:tabLst/>
                <a:defRPr/>
              </a:pPr>
              <a:endParaRPr lang="nb-NO" sz="1200" b="0" i="0">
                <a:solidFill>
                  <a:schemeClr val="bg1"/>
                </a:solidFill>
                <a:latin typeface="Arial Nova Light" panose="020B0304020202020204" pitchFamily="34" charset="0"/>
              </a:endParaRPr>
            </a:p>
          </p:txBody>
        </p:sp>
        <p:grpSp>
          <p:nvGrpSpPr>
            <p:cNvPr id="71" name="Gruppe 70">
              <a:extLst>
                <a:ext uri="{FF2B5EF4-FFF2-40B4-BE49-F238E27FC236}">
                  <a16:creationId xmlns:a16="http://schemas.microsoft.com/office/drawing/2014/main" id="{7008B59C-0BEF-7A4D-91EE-4DA501BCE004}"/>
                </a:ext>
              </a:extLst>
            </p:cNvPr>
            <p:cNvGrpSpPr/>
            <p:nvPr/>
          </p:nvGrpSpPr>
          <p:grpSpPr>
            <a:xfrm>
              <a:off x="8337719" y="-914297"/>
              <a:ext cx="1270330" cy="437688"/>
              <a:chOff x="31532" y="-965998"/>
              <a:chExt cx="1270330" cy="437688"/>
            </a:xfrm>
          </p:grpSpPr>
          <p:sp>
            <p:nvSpPr>
              <p:cNvPr id="72" name="Rektangel 71">
                <a:extLst>
                  <a:ext uri="{FF2B5EF4-FFF2-40B4-BE49-F238E27FC236}">
                    <a16:creationId xmlns:a16="http://schemas.microsoft.com/office/drawing/2014/main" id="{D9FBE0C1-8D69-7F4F-B8CB-710A8B601B69}"/>
                  </a:ext>
                </a:extLst>
              </p:cNvPr>
              <p:cNvSpPr/>
              <p:nvPr/>
            </p:nvSpPr>
            <p:spPr>
              <a:xfrm>
                <a:off x="31532" y="-965994"/>
                <a:ext cx="497456" cy="437684"/>
              </a:xfrm>
              <a:prstGeom prst="rect">
                <a:avLst/>
              </a:prstGeom>
              <a:solidFill>
                <a:schemeClr val="accent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nb-NO" sz="1350">
                  <a:solidFill>
                    <a:schemeClr val="accent2"/>
                  </a:solidFill>
                </a:endParaRPr>
              </a:p>
            </p:txBody>
          </p:sp>
          <p:sp>
            <p:nvSpPr>
              <p:cNvPr id="73" name="Rektangel 72">
                <a:extLst>
                  <a:ext uri="{FF2B5EF4-FFF2-40B4-BE49-F238E27FC236}">
                    <a16:creationId xmlns:a16="http://schemas.microsoft.com/office/drawing/2014/main" id="{CB9D0D6A-3187-E547-9259-EA43D8EBA042}"/>
                  </a:ext>
                </a:extLst>
              </p:cNvPr>
              <p:cNvSpPr/>
              <p:nvPr/>
            </p:nvSpPr>
            <p:spPr>
              <a:xfrm>
                <a:off x="804407" y="-965994"/>
                <a:ext cx="497455" cy="437683"/>
              </a:xfrm>
              <a:prstGeom prst="rect">
                <a:avLst/>
              </a:prstGeom>
              <a:solidFill>
                <a:schemeClr val="accent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nb-NO" sz="1350"/>
              </a:p>
            </p:txBody>
          </p:sp>
          <p:cxnSp>
            <p:nvCxnSpPr>
              <p:cNvPr id="85" name="Rett linje 84">
                <a:extLst>
                  <a:ext uri="{FF2B5EF4-FFF2-40B4-BE49-F238E27FC236}">
                    <a16:creationId xmlns:a16="http://schemas.microsoft.com/office/drawing/2014/main" id="{42155544-A0F0-1548-9951-71A6E524DA4B}"/>
                  </a:ext>
                </a:extLst>
              </p:cNvPr>
              <p:cNvCxnSpPr/>
              <p:nvPr/>
            </p:nvCxnSpPr>
            <p:spPr>
              <a:xfrm>
                <a:off x="656113" y="-965998"/>
                <a:ext cx="0" cy="437684"/>
              </a:xfrm>
              <a:prstGeom prst="line">
                <a:avLst/>
              </a:prstGeom>
              <a:ln w="15875">
                <a:solidFill>
                  <a:schemeClr val="tx1"/>
                </a:solidFill>
              </a:ln>
            </p:spPr>
            <p:style>
              <a:lnRef idx="1">
                <a:schemeClr val="dk1"/>
              </a:lnRef>
              <a:fillRef idx="0">
                <a:schemeClr val="dk1"/>
              </a:fillRef>
              <a:effectRef idx="0">
                <a:schemeClr val="dk1"/>
              </a:effectRef>
              <a:fontRef idx="minor">
                <a:schemeClr val="tx1"/>
              </a:fontRef>
            </p:style>
          </p:cxnSp>
        </p:grpSp>
      </p:grpSp>
      <p:sp>
        <p:nvSpPr>
          <p:cNvPr id="39" name="Rektangel 73">
            <a:extLst>
              <a:ext uri="{FF2B5EF4-FFF2-40B4-BE49-F238E27FC236}">
                <a16:creationId xmlns:a16="http://schemas.microsoft.com/office/drawing/2014/main" id="{CF7A71B0-2789-638D-23DE-3921C7422A10}"/>
              </a:ext>
            </a:extLst>
          </p:cNvPr>
          <p:cNvSpPr/>
          <p:nvPr userDrawn="1"/>
        </p:nvSpPr>
        <p:spPr>
          <a:xfrm>
            <a:off x="1113647" y="-747736"/>
            <a:ext cx="373056" cy="328263"/>
          </a:xfrm>
          <a:prstGeom prst="rect">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nb-NO" sz="1350"/>
          </a:p>
        </p:txBody>
      </p:sp>
      <p:sp>
        <p:nvSpPr>
          <p:cNvPr id="40" name="Rektangel 29">
            <a:extLst>
              <a:ext uri="{FF2B5EF4-FFF2-40B4-BE49-F238E27FC236}">
                <a16:creationId xmlns:a16="http://schemas.microsoft.com/office/drawing/2014/main" id="{E7CFAA8E-0CBB-67FC-7613-2585BF197423}"/>
              </a:ext>
            </a:extLst>
          </p:cNvPr>
          <p:cNvSpPr/>
          <p:nvPr userDrawn="1"/>
        </p:nvSpPr>
        <p:spPr>
          <a:xfrm>
            <a:off x="1548631" y="-749517"/>
            <a:ext cx="373056" cy="328263"/>
          </a:xfrm>
          <a:prstGeom prst="rect">
            <a:avLst/>
          </a:prstGeom>
          <a:solidFill>
            <a:schemeClr val="accent4"/>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nb-NO" sz="1350"/>
          </a:p>
        </p:txBody>
      </p:sp>
      <p:sp>
        <p:nvSpPr>
          <p:cNvPr id="25" name="Rektangel 74">
            <a:extLst>
              <a:ext uri="{FF2B5EF4-FFF2-40B4-BE49-F238E27FC236}">
                <a16:creationId xmlns:a16="http://schemas.microsoft.com/office/drawing/2014/main" id="{71984A75-4222-D43C-E6CD-E86E84933DFE}"/>
              </a:ext>
            </a:extLst>
          </p:cNvPr>
          <p:cNvSpPr/>
          <p:nvPr userDrawn="1"/>
        </p:nvSpPr>
        <p:spPr>
          <a:xfrm>
            <a:off x="2408610" y="-752727"/>
            <a:ext cx="373055" cy="328262"/>
          </a:xfrm>
          <a:prstGeom prst="rect">
            <a:avLst/>
          </a:prstGeom>
          <a:solidFill>
            <a:srgbClr val="B2E4DF"/>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nb-NO" sz="1350"/>
          </a:p>
        </p:txBody>
      </p:sp>
      <p:sp>
        <p:nvSpPr>
          <p:cNvPr id="34" name="Rektangel 83">
            <a:extLst>
              <a:ext uri="{FF2B5EF4-FFF2-40B4-BE49-F238E27FC236}">
                <a16:creationId xmlns:a16="http://schemas.microsoft.com/office/drawing/2014/main" id="{93B16D2C-6D5D-BF39-029D-582FA696A65F}"/>
              </a:ext>
            </a:extLst>
          </p:cNvPr>
          <p:cNvSpPr/>
          <p:nvPr userDrawn="1"/>
        </p:nvSpPr>
        <p:spPr>
          <a:xfrm>
            <a:off x="1979659" y="-752728"/>
            <a:ext cx="373056" cy="328263"/>
          </a:xfrm>
          <a:prstGeom prst="rect">
            <a:avLst/>
          </a:prstGeom>
          <a:solidFill>
            <a:schemeClr val="accent5"/>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nb-NO" sz="1350"/>
          </a:p>
        </p:txBody>
      </p:sp>
      <p:pic>
        <p:nvPicPr>
          <p:cNvPr id="5" name="Bilde 4">
            <a:extLst>
              <a:ext uri="{FF2B5EF4-FFF2-40B4-BE49-F238E27FC236}">
                <a16:creationId xmlns:a16="http://schemas.microsoft.com/office/drawing/2014/main" id="{107F6BBD-C719-8FE7-0118-6EBB1A286BE4}"/>
              </a:ext>
            </a:extLst>
          </p:cNvPr>
          <p:cNvPicPr>
            <a:picLocks noChangeAspect="1"/>
          </p:cNvPicPr>
          <p:nvPr userDrawn="1"/>
        </p:nvPicPr>
        <p:blipFill>
          <a:blip r:embed="rId34"/>
          <a:stretch>
            <a:fillRect/>
          </a:stretch>
        </p:blipFill>
        <p:spPr>
          <a:xfrm>
            <a:off x="10837599" y="286872"/>
            <a:ext cx="867027" cy="265214"/>
          </a:xfrm>
          <a:prstGeom prst="rect">
            <a:avLst/>
          </a:prstGeom>
        </p:spPr>
      </p:pic>
      <p:pic>
        <p:nvPicPr>
          <p:cNvPr id="7" name="Grafikk 6" hidden="1">
            <a:extLst>
              <a:ext uri="{FF2B5EF4-FFF2-40B4-BE49-F238E27FC236}">
                <a16:creationId xmlns:a16="http://schemas.microsoft.com/office/drawing/2014/main" id="{B947C669-140C-41EA-8775-401C580AE0AF}"/>
              </a:ext>
            </a:extLst>
          </p:cNvPr>
          <p:cNvPicPr>
            <a:picLocks noChangeAspect="1"/>
          </p:cNvPicPr>
          <p:nvPr/>
        </p:nvPicPr>
        <p:blipFill>
          <a:blip r:embed="rId35">
            <a:extLst>
              <a:ext uri="{28A0092B-C50C-407E-A947-70E740481C1C}">
                <a14:useLocalDpi xmlns:a14="http://schemas.microsoft.com/office/drawing/2010/main" val="0"/>
              </a:ext>
              <a:ext uri="{96DAC541-7B7A-43D3-8B79-37D633B846F1}">
                <asvg:svgBlip xmlns:asvg="http://schemas.microsoft.com/office/drawing/2016/SVG/main" r:embed="rId36"/>
              </a:ext>
            </a:extLst>
          </a:blip>
          <a:stretch>
            <a:fillRect/>
          </a:stretch>
        </p:blipFill>
        <p:spPr>
          <a:xfrm>
            <a:off x="2054199" y="-2805747"/>
            <a:ext cx="8342185" cy="7667309"/>
          </a:xfrm>
          <a:prstGeom prst="rect">
            <a:avLst/>
          </a:prstGeom>
        </p:spPr>
      </p:pic>
      <p:sp>
        <p:nvSpPr>
          <p:cNvPr id="6" name="Slide Number Placeholder 6">
            <a:extLst>
              <a:ext uri="{FF2B5EF4-FFF2-40B4-BE49-F238E27FC236}">
                <a16:creationId xmlns:a16="http://schemas.microsoft.com/office/drawing/2014/main" id="{175D16BC-2001-E4AD-15E7-C2ECE37DE538}"/>
              </a:ext>
            </a:extLst>
          </p:cNvPr>
          <p:cNvSpPr txBox="1">
            <a:spLocks/>
          </p:cNvSpPr>
          <p:nvPr userDrawn="1"/>
        </p:nvSpPr>
        <p:spPr>
          <a:xfrm>
            <a:off x="11459332" y="6491385"/>
            <a:ext cx="264293" cy="184666"/>
          </a:xfrm>
          <a:prstGeom prst="rect">
            <a:avLst/>
          </a:prstGeom>
        </p:spPr>
        <p:txBody>
          <a:bodyPr vert="horz" wrap="square" lIns="0" tIns="0" rIns="0" bIns="0" rtlCol="0" anchor="ctr">
            <a:noAutofit/>
          </a:bodyPr>
          <a:lstStyle>
            <a:defPPr>
              <a:defRPr lang="en-US"/>
            </a:defPPr>
            <a:lvl1pPr marL="0" algn="r" defTabSz="914248" rtl="0" eaLnBrk="1" latinLnBrk="0" hangingPunct="1">
              <a:defRPr sz="1200" kern="1200">
                <a:solidFill>
                  <a:schemeClr val="dk1"/>
                </a:solidFill>
                <a:latin typeface="+mn-lt"/>
                <a:ea typeface="+mn-ea"/>
                <a:cs typeface="+mn-cs"/>
              </a:defRPr>
            </a:lvl1pPr>
            <a:lvl2pPr marL="457124" algn="l" defTabSz="914248" rtl="0" eaLnBrk="1" latinLnBrk="0" hangingPunct="1">
              <a:defRPr sz="1800" kern="1200">
                <a:solidFill>
                  <a:schemeClr val="tx1"/>
                </a:solidFill>
                <a:latin typeface="+mn-lt"/>
                <a:ea typeface="+mn-ea"/>
                <a:cs typeface="+mn-cs"/>
              </a:defRPr>
            </a:lvl2pPr>
            <a:lvl3pPr marL="914248" algn="l" defTabSz="914248" rtl="0" eaLnBrk="1" latinLnBrk="0" hangingPunct="1">
              <a:defRPr sz="1800" kern="1200">
                <a:solidFill>
                  <a:schemeClr val="tx1"/>
                </a:solidFill>
                <a:latin typeface="+mn-lt"/>
                <a:ea typeface="+mn-ea"/>
                <a:cs typeface="+mn-cs"/>
              </a:defRPr>
            </a:lvl3pPr>
            <a:lvl4pPr marL="1371371" algn="l" defTabSz="914248" rtl="0" eaLnBrk="1" latinLnBrk="0" hangingPunct="1">
              <a:defRPr sz="1800" kern="1200">
                <a:solidFill>
                  <a:schemeClr val="tx1"/>
                </a:solidFill>
                <a:latin typeface="+mn-lt"/>
                <a:ea typeface="+mn-ea"/>
                <a:cs typeface="+mn-cs"/>
              </a:defRPr>
            </a:lvl4pPr>
            <a:lvl5pPr marL="1828495" algn="l" defTabSz="914248" rtl="0" eaLnBrk="1" latinLnBrk="0" hangingPunct="1">
              <a:defRPr sz="1800" kern="1200">
                <a:solidFill>
                  <a:schemeClr val="tx1"/>
                </a:solidFill>
                <a:latin typeface="+mn-lt"/>
                <a:ea typeface="+mn-ea"/>
                <a:cs typeface="+mn-cs"/>
              </a:defRPr>
            </a:lvl5pPr>
            <a:lvl6pPr marL="2285619" algn="l" defTabSz="914248" rtl="0" eaLnBrk="1" latinLnBrk="0" hangingPunct="1">
              <a:defRPr sz="1800" kern="1200">
                <a:solidFill>
                  <a:schemeClr val="tx1"/>
                </a:solidFill>
                <a:latin typeface="+mn-lt"/>
                <a:ea typeface="+mn-ea"/>
                <a:cs typeface="+mn-cs"/>
              </a:defRPr>
            </a:lvl6pPr>
            <a:lvl7pPr marL="2742743" algn="l" defTabSz="914248" rtl="0" eaLnBrk="1" latinLnBrk="0" hangingPunct="1">
              <a:defRPr sz="1800" kern="1200">
                <a:solidFill>
                  <a:schemeClr val="tx1"/>
                </a:solidFill>
                <a:latin typeface="+mn-lt"/>
                <a:ea typeface="+mn-ea"/>
                <a:cs typeface="+mn-cs"/>
              </a:defRPr>
            </a:lvl7pPr>
            <a:lvl8pPr marL="3199866" algn="l" defTabSz="914248" rtl="0" eaLnBrk="1" latinLnBrk="0" hangingPunct="1">
              <a:defRPr sz="1800" kern="1200">
                <a:solidFill>
                  <a:schemeClr val="tx1"/>
                </a:solidFill>
                <a:latin typeface="+mn-lt"/>
                <a:ea typeface="+mn-ea"/>
                <a:cs typeface="+mn-cs"/>
              </a:defRPr>
            </a:lvl8pPr>
            <a:lvl9pPr marL="3656990" algn="l" defTabSz="914248" rtl="0" eaLnBrk="1" latinLnBrk="0" hangingPunct="1">
              <a:defRPr sz="1800" kern="1200">
                <a:solidFill>
                  <a:schemeClr val="tx1"/>
                </a:solidFill>
                <a:latin typeface="+mn-lt"/>
                <a:ea typeface="+mn-ea"/>
                <a:cs typeface="+mn-cs"/>
              </a:defRPr>
            </a:lvl9pPr>
          </a:lstStyle>
          <a:p>
            <a:fld id="{B7B102EC-AAEC-484C-8A9B-B15A6B4E7EEA}" type="slidenum">
              <a:rPr lang="nb-NO" sz="1300" smtClean="0"/>
              <a:pPr/>
              <a:t>‹#›</a:t>
            </a:fld>
            <a:endParaRPr lang="nb-NO" sz="1300"/>
          </a:p>
        </p:txBody>
      </p:sp>
      <p:sp>
        <p:nvSpPr>
          <p:cNvPr id="8" name="Rektangel 73">
            <a:extLst>
              <a:ext uri="{FF2B5EF4-FFF2-40B4-BE49-F238E27FC236}">
                <a16:creationId xmlns:a16="http://schemas.microsoft.com/office/drawing/2014/main" id="{3B4D12AA-0A92-D94A-FBDF-D138440194ED}"/>
              </a:ext>
            </a:extLst>
          </p:cNvPr>
          <p:cNvSpPr/>
          <p:nvPr userDrawn="1"/>
        </p:nvSpPr>
        <p:spPr>
          <a:xfrm>
            <a:off x="2845671" y="-741164"/>
            <a:ext cx="373056" cy="328263"/>
          </a:xfrm>
          <a:prstGeom prst="rect">
            <a:avLst/>
          </a:prstGeom>
          <a:solidFill>
            <a:srgbClr val="E7F6F5"/>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nb-NO" sz="1350"/>
          </a:p>
        </p:txBody>
      </p:sp>
      <p:sp>
        <p:nvSpPr>
          <p:cNvPr id="9" name="Rektangel 29">
            <a:extLst>
              <a:ext uri="{FF2B5EF4-FFF2-40B4-BE49-F238E27FC236}">
                <a16:creationId xmlns:a16="http://schemas.microsoft.com/office/drawing/2014/main" id="{9CAF452B-EB1C-70F8-BE2C-3E0C805427A3}"/>
              </a:ext>
            </a:extLst>
          </p:cNvPr>
          <p:cNvSpPr/>
          <p:nvPr userDrawn="1"/>
        </p:nvSpPr>
        <p:spPr>
          <a:xfrm>
            <a:off x="3280655" y="-742945"/>
            <a:ext cx="373056" cy="328263"/>
          </a:xfrm>
          <a:prstGeom prst="rect">
            <a:avLst/>
          </a:prstGeom>
          <a:solidFill>
            <a:srgbClr val="E8EE65"/>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nb-NO" sz="1350"/>
          </a:p>
        </p:txBody>
      </p:sp>
      <p:sp>
        <p:nvSpPr>
          <p:cNvPr id="11" name="Rektangel 74">
            <a:extLst>
              <a:ext uri="{FF2B5EF4-FFF2-40B4-BE49-F238E27FC236}">
                <a16:creationId xmlns:a16="http://schemas.microsoft.com/office/drawing/2014/main" id="{C258EE85-EED8-DF5A-2FAD-38DFBA210734}"/>
              </a:ext>
            </a:extLst>
          </p:cNvPr>
          <p:cNvSpPr/>
          <p:nvPr userDrawn="1"/>
        </p:nvSpPr>
        <p:spPr>
          <a:xfrm>
            <a:off x="4140634" y="-746155"/>
            <a:ext cx="373055" cy="328262"/>
          </a:xfrm>
          <a:prstGeom prst="rect">
            <a:avLst/>
          </a:prstGeom>
          <a:solidFill>
            <a:srgbClr val="FCFCE5"/>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nb-NO" sz="1350"/>
          </a:p>
        </p:txBody>
      </p:sp>
      <p:sp>
        <p:nvSpPr>
          <p:cNvPr id="12" name="Rektangel 83">
            <a:extLst>
              <a:ext uri="{FF2B5EF4-FFF2-40B4-BE49-F238E27FC236}">
                <a16:creationId xmlns:a16="http://schemas.microsoft.com/office/drawing/2014/main" id="{5B91EC18-5066-714C-4EEF-A567987A6F97}"/>
              </a:ext>
            </a:extLst>
          </p:cNvPr>
          <p:cNvSpPr/>
          <p:nvPr userDrawn="1"/>
        </p:nvSpPr>
        <p:spPr>
          <a:xfrm>
            <a:off x="3711683" y="-746156"/>
            <a:ext cx="373056" cy="328263"/>
          </a:xfrm>
          <a:prstGeom prst="rect">
            <a:avLst/>
          </a:prstGeom>
          <a:solidFill>
            <a:srgbClr val="F5F8B3"/>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nb-NO" sz="1350"/>
          </a:p>
        </p:txBody>
      </p:sp>
      <p:sp>
        <p:nvSpPr>
          <p:cNvPr id="13" name="Rektangel 73">
            <a:extLst>
              <a:ext uri="{FF2B5EF4-FFF2-40B4-BE49-F238E27FC236}">
                <a16:creationId xmlns:a16="http://schemas.microsoft.com/office/drawing/2014/main" id="{F3CF7AAD-7057-2CD8-2650-6486D9A72C52}"/>
              </a:ext>
            </a:extLst>
          </p:cNvPr>
          <p:cNvSpPr/>
          <p:nvPr userDrawn="1"/>
        </p:nvSpPr>
        <p:spPr>
          <a:xfrm>
            <a:off x="4577695" y="-752728"/>
            <a:ext cx="373056" cy="328263"/>
          </a:xfrm>
          <a:prstGeom prst="rect">
            <a:avLst/>
          </a:prstGeom>
          <a:solidFill>
            <a:srgbClr val="268CA4"/>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nb-NO" sz="1350"/>
          </a:p>
        </p:txBody>
      </p:sp>
      <p:sp>
        <p:nvSpPr>
          <p:cNvPr id="14" name="Rektangel 29">
            <a:extLst>
              <a:ext uri="{FF2B5EF4-FFF2-40B4-BE49-F238E27FC236}">
                <a16:creationId xmlns:a16="http://schemas.microsoft.com/office/drawing/2014/main" id="{8D2143DD-407A-6D0E-70F2-8192064D1007}"/>
              </a:ext>
            </a:extLst>
          </p:cNvPr>
          <p:cNvSpPr/>
          <p:nvPr userDrawn="1"/>
        </p:nvSpPr>
        <p:spPr>
          <a:xfrm>
            <a:off x="5012679" y="-754509"/>
            <a:ext cx="373056" cy="328263"/>
          </a:xfrm>
          <a:prstGeom prst="rect">
            <a:avLst/>
          </a:prstGeom>
          <a:solidFill>
            <a:srgbClr val="BFDEE3"/>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nb-NO" sz="1350"/>
          </a:p>
        </p:txBody>
      </p:sp>
      <p:sp>
        <p:nvSpPr>
          <p:cNvPr id="15" name="Rektangel 74">
            <a:extLst>
              <a:ext uri="{FF2B5EF4-FFF2-40B4-BE49-F238E27FC236}">
                <a16:creationId xmlns:a16="http://schemas.microsoft.com/office/drawing/2014/main" id="{FCF480EB-4E7D-AD82-3AC5-2B89117E7231}"/>
              </a:ext>
            </a:extLst>
          </p:cNvPr>
          <p:cNvSpPr/>
          <p:nvPr userDrawn="1"/>
        </p:nvSpPr>
        <p:spPr>
          <a:xfrm>
            <a:off x="5872658" y="-757719"/>
            <a:ext cx="373055" cy="328262"/>
          </a:xfrm>
          <a:prstGeom prst="rect">
            <a:avLst/>
          </a:prstGeom>
          <a:solidFill>
            <a:srgbClr val="F5EBED"/>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nb-NO" sz="1350"/>
          </a:p>
        </p:txBody>
      </p:sp>
      <p:sp>
        <p:nvSpPr>
          <p:cNvPr id="16" name="Rektangel 83">
            <a:extLst>
              <a:ext uri="{FF2B5EF4-FFF2-40B4-BE49-F238E27FC236}">
                <a16:creationId xmlns:a16="http://schemas.microsoft.com/office/drawing/2014/main" id="{31A99873-9602-F3B8-32F3-73487EC70148}"/>
              </a:ext>
            </a:extLst>
          </p:cNvPr>
          <p:cNvSpPr/>
          <p:nvPr userDrawn="1"/>
        </p:nvSpPr>
        <p:spPr>
          <a:xfrm>
            <a:off x="5443707" y="-757720"/>
            <a:ext cx="373056" cy="328263"/>
          </a:xfrm>
          <a:prstGeom prst="rect">
            <a:avLst/>
          </a:prstGeom>
          <a:solidFill>
            <a:srgbClr val="ECF6F6"/>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nb-NO" sz="1350"/>
          </a:p>
        </p:txBody>
      </p:sp>
      <p:sp>
        <p:nvSpPr>
          <p:cNvPr id="17" name="Rektangel 29">
            <a:extLst>
              <a:ext uri="{FF2B5EF4-FFF2-40B4-BE49-F238E27FC236}">
                <a16:creationId xmlns:a16="http://schemas.microsoft.com/office/drawing/2014/main" id="{CF925587-1D86-0E58-9931-FC13850DA974}"/>
              </a:ext>
            </a:extLst>
          </p:cNvPr>
          <p:cNvSpPr/>
          <p:nvPr userDrawn="1"/>
        </p:nvSpPr>
        <p:spPr>
          <a:xfrm>
            <a:off x="5936663" y="-757720"/>
            <a:ext cx="373056" cy="328263"/>
          </a:xfrm>
          <a:prstGeom prst="rect">
            <a:avLst/>
          </a:prstGeom>
          <a:solidFill>
            <a:srgbClr val="A12653"/>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nb-NO" sz="1350"/>
          </a:p>
        </p:txBody>
      </p:sp>
      <p:sp>
        <p:nvSpPr>
          <p:cNvPr id="18" name="Rektangel 74">
            <a:extLst>
              <a:ext uri="{FF2B5EF4-FFF2-40B4-BE49-F238E27FC236}">
                <a16:creationId xmlns:a16="http://schemas.microsoft.com/office/drawing/2014/main" id="{F594E7E1-6B0C-694F-36AE-4F4F700AC53C}"/>
              </a:ext>
            </a:extLst>
          </p:cNvPr>
          <p:cNvSpPr/>
          <p:nvPr userDrawn="1"/>
        </p:nvSpPr>
        <p:spPr>
          <a:xfrm>
            <a:off x="6796642" y="-760930"/>
            <a:ext cx="373055" cy="328262"/>
          </a:xfrm>
          <a:prstGeom prst="rect">
            <a:avLst/>
          </a:prstGeom>
          <a:solidFill>
            <a:srgbClr val="F5EBED"/>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nb-NO" sz="1350"/>
          </a:p>
        </p:txBody>
      </p:sp>
      <p:sp>
        <p:nvSpPr>
          <p:cNvPr id="19" name="Rektangel 83">
            <a:extLst>
              <a:ext uri="{FF2B5EF4-FFF2-40B4-BE49-F238E27FC236}">
                <a16:creationId xmlns:a16="http://schemas.microsoft.com/office/drawing/2014/main" id="{6EABCD67-4567-F9BA-658A-B60006B13CAA}"/>
              </a:ext>
            </a:extLst>
          </p:cNvPr>
          <p:cNvSpPr/>
          <p:nvPr userDrawn="1"/>
        </p:nvSpPr>
        <p:spPr>
          <a:xfrm>
            <a:off x="6367691" y="-760931"/>
            <a:ext cx="373056" cy="328263"/>
          </a:xfrm>
          <a:prstGeom prst="rect">
            <a:avLst/>
          </a:prstGeom>
          <a:solidFill>
            <a:srgbClr val="E3BFCD"/>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nb-NO" sz="1350"/>
          </a:p>
        </p:txBody>
      </p:sp>
    </p:spTree>
    <p:extLst>
      <p:ext uri="{BB962C8B-B14F-4D97-AF65-F5344CB8AC3E}">
        <p14:creationId xmlns:p14="http://schemas.microsoft.com/office/powerpoint/2010/main" val="4098720299"/>
      </p:ext>
    </p:extLst>
  </p:cSld>
  <p:clrMap bg1="lt1" tx1="dk1" bg2="lt2" tx2="dk2" accent1="accent1" accent2="accent2" accent3="accent3" accent4="accent4" accent5="accent5" accent6="accent6" hlink="hlink" folHlink="folHlink"/>
  <p:sldLayoutIdLst>
    <p:sldLayoutId id="2147483926" r:id="rId1"/>
    <p:sldLayoutId id="2147484076" r:id="rId2"/>
    <p:sldLayoutId id="2147484075" r:id="rId3"/>
    <p:sldLayoutId id="2147483928" r:id="rId4"/>
    <p:sldLayoutId id="2147484035" r:id="rId5"/>
    <p:sldLayoutId id="2147484071" r:id="rId6"/>
    <p:sldLayoutId id="2147484077" r:id="rId7"/>
    <p:sldLayoutId id="2147484072" r:id="rId8"/>
    <p:sldLayoutId id="2147484064" r:id="rId9"/>
    <p:sldLayoutId id="2147484081" r:id="rId10"/>
    <p:sldLayoutId id="2147484080" r:id="rId11"/>
    <p:sldLayoutId id="2147484065" r:id="rId12"/>
    <p:sldLayoutId id="2147484047" r:id="rId13"/>
    <p:sldLayoutId id="2147484070" r:id="rId14"/>
    <p:sldLayoutId id="2147484032" r:id="rId15"/>
    <p:sldLayoutId id="2147484078" r:id="rId16"/>
    <p:sldLayoutId id="2147483939" r:id="rId17"/>
    <p:sldLayoutId id="2147484073" r:id="rId18"/>
    <p:sldLayoutId id="2147484082" r:id="rId19"/>
    <p:sldLayoutId id="2147484061" r:id="rId20"/>
    <p:sldLayoutId id="2147484083" r:id="rId21"/>
    <p:sldLayoutId id="2147484079" r:id="rId22"/>
    <p:sldLayoutId id="2147483942" r:id="rId23"/>
    <p:sldLayoutId id="2147483945" r:id="rId24"/>
    <p:sldLayoutId id="2147483946" r:id="rId25"/>
    <p:sldLayoutId id="2147483955" r:id="rId26"/>
    <p:sldLayoutId id="2147483956" r:id="rId27"/>
    <p:sldLayoutId id="2147483958" r:id="rId28"/>
    <p:sldLayoutId id="2147484066" r:id="rId29"/>
    <p:sldLayoutId id="2147484084" r:id="rId30"/>
    <p:sldLayoutId id="2147484085" r:id="rId31"/>
    <p:sldLayoutId id="2147484086" r:id="rId32"/>
  </p:sldLayoutIdLst>
  <p:hf hdr="0" dt="0"/>
  <p:txStyles>
    <p:titleStyle>
      <a:lvl1pPr algn="l" defTabSz="914248" rtl="0" eaLnBrk="1" latinLnBrk="0" hangingPunct="1">
        <a:lnSpc>
          <a:spcPct val="108000"/>
        </a:lnSpc>
        <a:spcBef>
          <a:spcPct val="0"/>
        </a:spcBef>
        <a:buNone/>
        <a:defRPr sz="3600" b="0" i="0" kern="1200">
          <a:solidFill>
            <a:schemeClr val="tx1"/>
          </a:solidFill>
          <a:latin typeface="Arial Nova Light" panose="020B0304020202020204" pitchFamily="34" charset="0"/>
          <a:ea typeface="+mj-ea"/>
          <a:cs typeface="+mj-cs"/>
        </a:defRPr>
      </a:lvl1pPr>
    </p:titleStyle>
    <p:bodyStyle>
      <a:lvl1pPr marL="0" indent="0" algn="l" defTabSz="914248" rtl="0" eaLnBrk="1" latinLnBrk="0" hangingPunct="1">
        <a:lnSpc>
          <a:spcPct val="108000"/>
        </a:lnSpc>
        <a:spcBef>
          <a:spcPts val="1000"/>
        </a:spcBef>
        <a:buFont typeface="Arial" panose="020B0604020202020204" pitchFamily="34" charset="0"/>
        <a:buNone/>
        <a:defRPr sz="2000" kern="1200">
          <a:solidFill>
            <a:schemeClr val="tx1"/>
          </a:solidFill>
          <a:latin typeface="+mn-lt"/>
          <a:ea typeface="+mn-ea"/>
          <a:cs typeface="+mn-cs"/>
        </a:defRPr>
      </a:lvl1pPr>
      <a:lvl2pPr marL="457123" indent="0" algn="l" defTabSz="914248" rtl="0" eaLnBrk="1" latinLnBrk="0" hangingPunct="1">
        <a:lnSpc>
          <a:spcPct val="108000"/>
        </a:lnSpc>
        <a:spcBef>
          <a:spcPts val="500"/>
        </a:spcBef>
        <a:buFont typeface="Arial" panose="020B0604020202020204" pitchFamily="34" charset="0"/>
        <a:buNone/>
        <a:defRPr sz="1800" kern="1200">
          <a:solidFill>
            <a:schemeClr val="tx1"/>
          </a:solidFill>
          <a:latin typeface="+mn-lt"/>
          <a:ea typeface="+mn-ea"/>
          <a:cs typeface="+mn-cs"/>
        </a:defRPr>
      </a:lvl2pPr>
      <a:lvl3pPr marL="914247" indent="0" algn="l" defTabSz="914248" rtl="0" eaLnBrk="1" latinLnBrk="0" hangingPunct="1">
        <a:lnSpc>
          <a:spcPct val="108000"/>
        </a:lnSpc>
        <a:spcBef>
          <a:spcPts val="500"/>
        </a:spcBef>
        <a:buFont typeface="Arial" panose="020B0604020202020204" pitchFamily="34" charset="0"/>
        <a:buNone/>
        <a:defRPr sz="1600" kern="1200">
          <a:solidFill>
            <a:schemeClr val="tx1"/>
          </a:solidFill>
          <a:latin typeface="+mn-lt"/>
          <a:ea typeface="+mn-ea"/>
          <a:cs typeface="+mn-cs"/>
        </a:defRPr>
      </a:lvl3pPr>
      <a:lvl4pPr marL="1371371" indent="0" algn="l" defTabSz="914248" rtl="0" eaLnBrk="1" latinLnBrk="0" hangingPunct="1">
        <a:lnSpc>
          <a:spcPct val="108000"/>
        </a:lnSpc>
        <a:spcBef>
          <a:spcPts val="500"/>
        </a:spcBef>
        <a:buFont typeface="Arial" panose="020B0604020202020204" pitchFamily="34" charset="0"/>
        <a:buNone/>
        <a:defRPr sz="1400" kern="1200">
          <a:solidFill>
            <a:schemeClr val="tx1"/>
          </a:solidFill>
          <a:latin typeface="+mn-lt"/>
          <a:ea typeface="+mn-ea"/>
          <a:cs typeface="+mn-cs"/>
        </a:defRPr>
      </a:lvl4pPr>
      <a:lvl5pPr marL="1828495" indent="0" algn="l" defTabSz="914248" rtl="0" eaLnBrk="1" latinLnBrk="0" hangingPunct="1">
        <a:lnSpc>
          <a:spcPct val="108000"/>
        </a:lnSpc>
        <a:spcBef>
          <a:spcPts val="500"/>
        </a:spcBef>
        <a:buFont typeface="Arial" panose="020B0604020202020204" pitchFamily="34" charset="0"/>
        <a:buNone/>
        <a:defRPr sz="1200" kern="1200">
          <a:solidFill>
            <a:schemeClr val="tx1"/>
          </a:solidFill>
          <a:latin typeface="+mn-lt"/>
          <a:ea typeface="+mn-ea"/>
          <a:cs typeface="+mn-cs"/>
        </a:defRPr>
      </a:lvl5pPr>
      <a:lvl6pPr marL="2514181" indent="-228562" algn="l" defTabSz="91424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306" indent="-228562" algn="l" defTabSz="91424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428" indent="-228562" algn="l" defTabSz="91424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551" indent="-228562" algn="l" defTabSz="91424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48" rtl="0" eaLnBrk="1" latinLnBrk="0" hangingPunct="1">
        <a:defRPr sz="1800" kern="1200">
          <a:solidFill>
            <a:schemeClr val="tx1"/>
          </a:solidFill>
          <a:latin typeface="+mn-lt"/>
          <a:ea typeface="+mn-ea"/>
          <a:cs typeface="+mn-cs"/>
        </a:defRPr>
      </a:lvl1pPr>
      <a:lvl2pPr marL="457124" algn="l" defTabSz="914248" rtl="0" eaLnBrk="1" latinLnBrk="0" hangingPunct="1">
        <a:defRPr sz="1800" kern="1200">
          <a:solidFill>
            <a:schemeClr val="tx1"/>
          </a:solidFill>
          <a:latin typeface="+mn-lt"/>
          <a:ea typeface="+mn-ea"/>
          <a:cs typeface="+mn-cs"/>
        </a:defRPr>
      </a:lvl2pPr>
      <a:lvl3pPr marL="914248" algn="l" defTabSz="914248" rtl="0" eaLnBrk="1" latinLnBrk="0" hangingPunct="1">
        <a:defRPr sz="1800" kern="1200">
          <a:solidFill>
            <a:schemeClr val="tx1"/>
          </a:solidFill>
          <a:latin typeface="+mn-lt"/>
          <a:ea typeface="+mn-ea"/>
          <a:cs typeface="+mn-cs"/>
        </a:defRPr>
      </a:lvl3pPr>
      <a:lvl4pPr marL="1371371" algn="l" defTabSz="914248" rtl="0" eaLnBrk="1" latinLnBrk="0" hangingPunct="1">
        <a:defRPr sz="1800" kern="1200">
          <a:solidFill>
            <a:schemeClr val="tx1"/>
          </a:solidFill>
          <a:latin typeface="+mn-lt"/>
          <a:ea typeface="+mn-ea"/>
          <a:cs typeface="+mn-cs"/>
        </a:defRPr>
      </a:lvl4pPr>
      <a:lvl5pPr marL="1828495" algn="l" defTabSz="914248" rtl="0" eaLnBrk="1" latinLnBrk="0" hangingPunct="1">
        <a:defRPr sz="1800" kern="1200">
          <a:solidFill>
            <a:schemeClr val="tx1"/>
          </a:solidFill>
          <a:latin typeface="+mn-lt"/>
          <a:ea typeface="+mn-ea"/>
          <a:cs typeface="+mn-cs"/>
        </a:defRPr>
      </a:lvl5pPr>
      <a:lvl6pPr marL="2285619" algn="l" defTabSz="914248" rtl="0" eaLnBrk="1" latinLnBrk="0" hangingPunct="1">
        <a:defRPr sz="1800" kern="1200">
          <a:solidFill>
            <a:schemeClr val="tx1"/>
          </a:solidFill>
          <a:latin typeface="+mn-lt"/>
          <a:ea typeface="+mn-ea"/>
          <a:cs typeface="+mn-cs"/>
        </a:defRPr>
      </a:lvl6pPr>
      <a:lvl7pPr marL="2742743" algn="l" defTabSz="914248" rtl="0" eaLnBrk="1" latinLnBrk="0" hangingPunct="1">
        <a:defRPr sz="1800" kern="1200">
          <a:solidFill>
            <a:schemeClr val="tx1"/>
          </a:solidFill>
          <a:latin typeface="+mn-lt"/>
          <a:ea typeface="+mn-ea"/>
          <a:cs typeface="+mn-cs"/>
        </a:defRPr>
      </a:lvl7pPr>
      <a:lvl8pPr marL="3199866" algn="l" defTabSz="914248" rtl="0" eaLnBrk="1" latinLnBrk="0" hangingPunct="1">
        <a:defRPr sz="1800" kern="1200">
          <a:solidFill>
            <a:schemeClr val="tx1"/>
          </a:solidFill>
          <a:latin typeface="+mn-lt"/>
          <a:ea typeface="+mn-ea"/>
          <a:cs typeface="+mn-cs"/>
        </a:defRPr>
      </a:lvl8pPr>
      <a:lvl9pPr marL="3656991" algn="l" defTabSz="914248"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5" userDrawn="1">
          <p15:clr>
            <a:srgbClr val="F26B43"/>
          </p15:clr>
        </p15:guide>
        <p15:guide id="2" orient="horz" pos="4082" userDrawn="1">
          <p15:clr>
            <a:srgbClr val="F26B43"/>
          </p15:clr>
        </p15:guide>
        <p15:guide id="3" pos="7259" userDrawn="1">
          <p15:clr>
            <a:srgbClr val="F26B43"/>
          </p15:clr>
        </p15:guide>
        <p15:guide id="6" orient="horz" pos="187" userDrawn="1">
          <p15:clr>
            <a:srgbClr val="F26B43"/>
          </p15:clr>
        </p15:guide>
        <p15:guide id="8" orient="horz" pos="527" userDrawn="1">
          <p15:clr>
            <a:srgbClr val="F26B43"/>
          </p15:clr>
        </p15:guide>
        <p15:guide id="9" orient="horz" pos="1185" userDrawn="1">
          <p15:clr>
            <a:srgbClr val="F26B43"/>
          </p15:clr>
        </p15:guide>
        <p15:guide id="10" pos="4883" userDrawn="1">
          <p15:clr>
            <a:srgbClr val="F26B43"/>
          </p15:clr>
        </p15:guide>
        <p15:guide id="11" pos="737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20.xml"/><Relationship Id="rId4" Type="http://schemas.openxmlformats.org/officeDocument/2006/relationships/image" Target="../media/image20.jpeg"/></Relationships>
</file>

<file path=ppt/slides/_rels/slide4.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31.xml"/><Relationship Id="rId6" Type="http://schemas.openxmlformats.org/officeDocument/2006/relationships/image" Target="../media/image24.svg"/><Relationship Id="rId5" Type="http://schemas.openxmlformats.org/officeDocument/2006/relationships/image" Target="../media/image23.png"/><Relationship Id="rId10" Type="http://schemas.openxmlformats.org/officeDocument/2006/relationships/image" Target="../media/image28.svg"/><Relationship Id="rId4" Type="http://schemas.openxmlformats.org/officeDocument/2006/relationships/image" Target="../media/image22.svg"/><Relationship Id="rId9" Type="http://schemas.openxmlformats.org/officeDocument/2006/relationships/image" Target="../media/image27.png"/></Relationships>
</file>

<file path=ppt/slides/_rels/slide5.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svg"/><Relationship Id="rId3" Type="http://schemas.openxmlformats.org/officeDocument/2006/relationships/chart" Target="../charts/chart1.xml"/><Relationship Id="rId7" Type="http://schemas.openxmlformats.org/officeDocument/2006/relationships/image" Target="../media/image30.svg"/><Relationship Id="rId12" Type="http://schemas.openxmlformats.org/officeDocument/2006/relationships/image" Target="../media/image35.png"/><Relationship Id="rId2" Type="http://schemas.openxmlformats.org/officeDocument/2006/relationships/notesSlide" Target="../notesSlides/notesSlide4.xml"/><Relationship Id="rId1" Type="http://schemas.openxmlformats.org/officeDocument/2006/relationships/slideLayout" Target="../slideLayouts/slideLayout31.xml"/><Relationship Id="rId6" Type="http://schemas.openxmlformats.org/officeDocument/2006/relationships/image" Target="../media/image29.png"/><Relationship Id="rId11" Type="http://schemas.openxmlformats.org/officeDocument/2006/relationships/image" Target="../media/image34.svg"/><Relationship Id="rId5" Type="http://schemas.openxmlformats.org/officeDocument/2006/relationships/chart" Target="../charts/chart3.xml"/><Relationship Id="rId15" Type="http://schemas.openxmlformats.org/officeDocument/2006/relationships/image" Target="../media/image38.svg"/><Relationship Id="rId10" Type="http://schemas.openxmlformats.org/officeDocument/2006/relationships/image" Target="../media/image33.png"/><Relationship Id="rId4" Type="http://schemas.openxmlformats.org/officeDocument/2006/relationships/chart" Target="../charts/chart2.xml"/><Relationship Id="rId9" Type="http://schemas.openxmlformats.org/officeDocument/2006/relationships/image" Target="../media/image32.svg"/><Relationship Id="rId14" Type="http://schemas.openxmlformats.org/officeDocument/2006/relationships/image" Target="../media/image37.png"/></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31.xml"/></Relationships>
</file>

<file path=ppt/slides/_rels/slide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xml"/><Relationship Id="rId1" Type="http://schemas.openxmlformats.org/officeDocument/2006/relationships/slideLayout" Target="../slideLayouts/slideLayout26.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31.xml"/><Relationship Id="rId6" Type="http://schemas.openxmlformats.org/officeDocument/2006/relationships/chart" Target="../charts/chart9.xml"/><Relationship Id="rId5" Type="http://schemas.openxmlformats.org/officeDocument/2006/relationships/chart" Target="../charts/chart8.xml"/><Relationship Id="rId4" Type="http://schemas.openxmlformats.org/officeDocument/2006/relationships/chart" Target="../charts/chart7.xml"/></Relationships>
</file>

<file path=ppt/slides/_rels/slide9.xml.rels><?xml version="1.0" encoding="UTF-8" standalone="yes"?>
<Relationships xmlns="http://schemas.openxmlformats.org/package/2006/relationships"><Relationship Id="rId8" Type="http://schemas.openxmlformats.org/officeDocument/2006/relationships/chart" Target="../charts/chart16.xml"/><Relationship Id="rId3" Type="http://schemas.openxmlformats.org/officeDocument/2006/relationships/chart" Target="../charts/chart11.xml"/><Relationship Id="rId7" Type="http://schemas.openxmlformats.org/officeDocument/2006/relationships/chart" Target="../charts/chart15.xml"/><Relationship Id="rId2" Type="http://schemas.openxmlformats.org/officeDocument/2006/relationships/chart" Target="../charts/chart10.xml"/><Relationship Id="rId1" Type="http://schemas.openxmlformats.org/officeDocument/2006/relationships/slideLayout" Target="../slideLayouts/slideLayout31.xml"/><Relationship Id="rId6" Type="http://schemas.openxmlformats.org/officeDocument/2006/relationships/chart" Target="../charts/chart14.xml"/><Relationship Id="rId5" Type="http://schemas.openxmlformats.org/officeDocument/2006/relationships/chart" Target="../charts/chart13.xml"/><Relationship Id="rId4" Type="http://schemas.openxmlformats.org/officeDocument/2006/relationships/chart" Target="../charts/chart12.xml"/></Relationships>
</file>

<file path=ppt/slides/_rels/slide10.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8" Type="http://schemas.openxmlformats.org/officeDocument/2006/relationships/chart" Target="../charts/chart24.xml"/><Relationship Id="rId3" Type="http://schemas.openxmlformats.org/officeDocument/2006/relationships/chart" Target="../charts/chart19.xml"/><Relationship Id="rId7" Type="http://schemas.openxmlformats.org/officeDocument/2006/relationships/chart" Target="../charts/chart23.xml"/><Relationship Id="rId2" Type="http://schemas.openxmlformats.org/officeDocument/2006/relationships/chart" Target="../charts/chart18.xml"/><Relationship Id="rId1" Type="http://schemas.openxmlformats.org/officeDocument/2006/relationships/slideLayout" Target="../slideLayouts/slideLayout31.xml"/><Relationship Id="rId6" Type="http://schemas.openxmlformats.org/officeDocument/2006/relationships/chart" Target="../charts/chart22.xml"/><Relationship Id="rId5" Type="http://schemas.openxmlformats.org/officeDocument/2006/relationships/chart" Target="../charts/chart21.xml"/><Relationship Id="rId4" Type="http://schemas.openxmlformats.org/officeDocument/2006/relationships/chart" Target="../charts/chart20.xml"/></Relationships>
</file>

<file path=ppt/slides/_rels/slide12.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chart" Target="../charts/chart27.xml"/><Relationship Id="rId7" Type="http://schemas.openxmlformats.org/officeDocument/2006/relationships/chart" Target="../charts/chart31.xml"/><Relationship Id="rId2" Type="http://schemas.openxmlformats.org/officeDocument/2006/relationships/chart" Target="../charts/chart26.xml"/><Relationship Id="rId1" Type="http://schemas.openxmlformats.org/officeDocument/2006/relationships/slideLayout" Target="../slideLayouts/slideLayout31.xml"/><Relationship Id="rId6" Type="http://schemas.openxmlformats.org/officeDocument/2006/relationships/chart" Target="../charts/chart30.xml"/><Relationship Id="rId5" Type="http://schemas.openxmlformats.org/officeDocument/2006/relationships/chart" Target="../charts/chart29.xml"/><Relationship Id="rId4" Type="http://schemas.openxmlformats.org/officeDocument/2006/relationships/chart" Target="../charts/chart28.xml"/></Relationships>
</file>

<file path=ppt/slides/_rels/slide14.xml.rels><?xml version="1.0" encoding="UTF-8" standalone="yes"?>
<Relationships xmlns="http://schemas.openxmlformats.org/package/2006/relationships"><Relationship Id="rId2" Type="http://schemas.openxmlformats.org/officeDocument/2006/relationships/chart" Target="../charts/chart33.xml"/><Relationship Id="rId1" Type="http://schemas.openxmlformats.org/officeDocument/2006/relationships/slideLayout" Target="../slideLayouts/slideLayout3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3.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chart" Target="../charts/chart34.xml"/><Relationship Id="rId1" Type="http://schemas.openxmlformats.org/officeDocument/2006/relationships/slideLayout" Target="../slideLayouts/slideLayout31.xml"/><Relationship Id="rId5" Type="http://schemas.openxmlformats.org/officeDocument/2006/relationships/chart" Target="../charts/chart37.xml"/><Relationship Id="rId4" Type="http://schemas.openxmlformats.org/officeDocument/2006/relationships/chart" Target="../charts/chart36.xml"/></Relationships>
</file>

<file path=ppt/slides/_rels/slide24.xml.rels><?xml version="1.0" encoding="UTF-8" standalone="yes"?>
<Relationships xmlns="http://schemas.openxmlformats.org/package/2006/relationships"><Relationship Id="rId2" Type="http://schemas.openxmlformats.org/officeDocument/2006/relationships/chart" Target="../charts/chart38.xml"/><Relationship Id="rId1" Type="http://schemas.openxmlformats.org/officeDocument/2006/relationships/slideLayout" Target="../slideLayouts/slideLayout32.xml"/></Relationships>
</file>

<file path=ppt/slides/_rels/slide25.xml.rels><?xml version="1.0" encoding="UTF-8" standalone="yes"?>
<Relationships xmlns="http://schemas.openxmlformats.org/package/2006/relationships"><Relationship Id="rId8" Type="http://schemas.openxmlformats.org/officeDocument/2006/relationships/chart" Target="../charts/chart45.xml"/><Relationship Id="rId3" Type="http://schemas.openxmlformats.org/officeDocument/2006/relationships/chart" Target="../charts/chart40.xml"/><Relationship Id="rId7" Type="http://schemas.openxmlformats.org/officeDocument/2006/relationships/chart" Target="../charts/chart44.xml"/><Relationship Id="rId2" Type="http://schemas.openxmlformats.org/officeDocument/2006/relationships/chart" Target="../charts/chart39.xml"/><Relationship Id="rId1" Type="http://schemas.openxmlformats.org/officeDocument/2006/relationships/slideLayout" Target="../slideLayouts/slideLayout31.xml"/><Relationship Id="rId6" Type="http://schemas.openxmlformats.org/officeDocument/2006/relationships/chart" Target="../charts/chart43.xml"/><Relationship Id="rId5" Type="http://schemas.openxmlformats.org/officeDocument/2006/relationships/chart" Target="../charts/chart42.xml"/><Relationship Id="rId4" Type="http://schemas.openxmlformats.org/officeDocument/2006/relationships/chart" Target="../charts/chart41.xml"/></Relationships>
</file>

<file path=ppt/slides/_rels/slide26.xml.rels><?xml version="1.0" encoding="UTF-8" standalone="yes"?>
<Relationships xmlns="http://schemas.openxmlformats.org/package/2006/relationships"><Relationship Id="rId2" Type="http://schemas.openxmlformats.org/officeDocument/2006/relationships/chart" Target="../charts/chart46.xml"/><Relationship Id="rId1" Type="http://schemas.openxmlformats.org/officeDocument/2006/relationships/slideLayout" Target="../slideLayouts/slideLayout32.xml"/></Relationships>
</file>

<file path=ppt/slides/_rels/slide27.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hyperlink" Target="https://www.abelia.no/omstillingsbarometeret/" TargetMode="External"/><Relationship Id="rId2" Type="http://schemas.openxmlformats.org/officeDocument/2006/relationships/image" Target="../media/image42.jpg"/><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tel 17">
            <a:extLst>
              <a:ext uri="{FF2B5EF4-FFF2-40B4-BE49-F238E27FC236}">
                <a16:creationId xmlns:a16="http://schemas.microsoft.com/office/drawing/2014/main" id="{F1B8EFCB-B8EB-CD07-103C-58DB3E570165}"/>
              </a:ext>
            </a:extLst>
          </p:cNvPr>
          <p:cNvSpPr>
            <a:spLocks noGrp="1"/>
          </p:cNvSpPr>
          <p:nvPr>
            <p:ph type="ctrTitle"/>
          </p:nvPr>
        </p:nvSpPr>
        <p:spPr>
          <a:xfrm>
            <a:off x="664106" y="3262473"/>
            <a:ext cx="7421192" cy="1250102"/>
          </a:xfrm>
        </p:spPr>
        <p:txBody>
          <a:bodyPr/>
          <a:lstStyle/>
          <a:p>
            <a:r>
              <a:rPr lang="nb-NO" sz="4000" b="1" dirty="0"/>
              <a:t>Omstillingsbarometeret 2023</a:t>
            </a:r>
          </a:p>
        </p:txBody>
      </p:sp>
      <p:sp>
        <p:nvSpPr>
          <p:cNvPr id="19" name="Plassholder for tekst 18">
            <a:extLst>
              <a:ext uri="{FF2B5EF4-FFF2-40B4-BE49-F238E27FC236}">
                <a16:creationId xmlns:a16="http://schemas.microsoft.com/office/drawing/2014/main" id="{577E3725-4EFF-17F9-8C24-739F4B691B50}"/>
              </a:ext>
            </a:extLst>
          </p:cNvPr>
          <p:cNvSpPr>
            <a:spLocks noGrp="1"/>
          </p:cNvSpPr>
          <p:nvPr>
            <p:ph type="body" sz="quarter" idx="29"/>
          </p:nvPr>
        </p:nvSpPr>
        <p:spPr/>
        <p:txBody>
          <a:bodyPr/>
          <a:lstStyle/>
          <a:p>
            <a:r>
              <a:rPr lang="nb-NO" dirty="0"/>
              <a:t>Øystein E. Søreide, adm. direktør i Abelia</a:t>
            </a:r>
          </a:p>
        </p:txBody>
      </p:sp>
      <p:sp>
        <p:nvSpPr>
          <p:cNvPr id="20" name="Plassholder for tekst 19">
            <a:extLst>
              <a:ext uri="{FF2B5EF4-FFF2-40B4-BE49-F238E27FC236}">
                <a16:creationId xmlns:a16="http://schemas.microsoft.com/office/drawing/2014/main" id="{2B1B85D9-EF57-FD93-8E7B-9ED135449C5E}"/>
              </a:ext>
            </a:extLst>
          </p:cNvPr>
          <p:cNvSpPr>
            <a:spLocks noGrp="1"/>
          </p:cNvSpPr>
          <p:nvPr>
            <p:ph type="body" sz="quarter" idx="30"/>
          </p:nvPr>
        </p:nvSpPr>
        <p:spPr/>
        <p:txBody>
          <a:bodyPr/>
          <a:lstStyle/>
          <a:p>
            <a:r>
              <a:rPr lang="nb-NO" dirty="0"/>
              <a:t>20. Oktober 2023</a:t>
            </a:r>
          </a:p>
        </p:txBody>
      </p:sp>
      <p:sp>
        <p:nvSpPr>
          <p:cNvPr id="5" name="Plassholder for tekst 2">
            <a:extLst>
              <a:ext uri="{FF2B5EF4-FFF2-40B4-BE49-F238E27FC236}">
                <a16:creationId xmlns:a16="http://schemas.microsoft.com/office/drawing/2014/main" id="{0D3164CE-F353-F396-BDFB-49B9D2554F34}"/>
              </a:ext>
            </a:extLst>
          </p:cNvPr>
          <p:cNvSpPr txBox="1">
            <a:spLocks/>
          </p:cNvSpPr>
          <p:nvPr/>
        </p:nvSpPr>
        <p:spPr>
          <a:xfrm>
            <a:off x="672606" y="4408701"/>
            <a:ext cx="5486421" cy="207749"/>
          </a:xfrm>
          <a:prstGeom prst="rect">
            <a:avLst/>
          </a:prstGeom>
        </p:spPr>
        <p:txBody>
          <a:bodyPr vert="horz" lIns="0" tIns="0" rIns="0" bIns="0" rtlCol="0" anchor="ctr">
            <a:noAutofit/>
          </a:bodyPr>
          <a:lstStyle>
            <a:lvl1pPr marL="0" indent="0" algn="l" defTabSz="914248" rtl="0" eaLnBrk="1" latinLnBrk="0" hangingPunct="1">
              <a:lnSpc>
                <a:spcPct val="100000"/>
              </a:lnSpc>
              <a:spcBef>
                <a:spcPts val="0"/>
              </a:spcBef>
              <a:spcAft>
                <a:spcPts val="0"/>
              </a:spcAft>
              <a:buClrTx/>
              <a:buFont typeface="Arial" panose="020B0604020202020204" pitchFamily="34" charset="0"/>
              <a:buNone/>
              <a:defRPr sz="1400" b="0" i="0" u="none" kern="1200" cap="none">
                <a:solidFill>
                  <a:schemeClr val="lt1"/>
                </a:solidFill>
                <a:latin typeface="+mn-lt"/>
                <a:ea typeface="+mn-ea"/>
                <a:cs typeface="+mn-cs"/>
              </a:defRPr>
            </a:lvl1pPr>
            <a:lvl2pPr marL="685685" indent="-228562" algn="l" defTabSz="914248" rtl="0" eaLnBrk="1" latinLnBrk="0" hangingPunct="1">
              <a:lnSpc>
                <a:spcPct val="108000"/>
              </a:lnSpc>
              <a:spcBef>
                <a:spcPts val="500"/>
              </a:spcBef>
              <a:buFont typeface="Arial" panose="020B0604020202020204" pitchFamily="34" charset="0"/>
              <a:buChar char="•"/>
              <a:defRPr sz="1800" kern="1200">
                <a:solidFill>
                  <a:schemeClr val="tx1"/>
                </a:solidFill>
                <a:latin typeface="+mn-lt"/>
                <a:ea typeface="+mn-ea"/>
                <a:cs typeface="+mn-cs"/>
              </a:defRPr>
            </a:lvl2pPr>
            <a:lvl3pPr marL="1142809" indent="-228562" algn="l" defTabSz="914248" rtl="0" eaLnBrk="1" latinLnBrk="0" hangingPunct="1">
              <a:lnSpc>
                <a:spcPct val="108000"/>
              </a:lnSpc>
              <a:spcBef>
                <a:spcPts val="500"/>
              </a:spcBef>
              <a:buFont typeface="Arial" panose="020B0604020202020204" pitchFamily="34" charset="0"/>
              <a:buChar char="•"/>
              <a:defRPr sz="1600" kern="1200">
                <a:solidFill>
                  <a:schemeClr val="tx1"/>
                </a:solidFill>
                <a:latin typeface="+mn-lt"/>
                <a:ea typeface="+mn-ea"/>
                <a:cs typeface="+mn-cs"/>
              </a:defRPr>
            </a:lvl3pPr>
            <a:lvl4pPr marL="1599933" indent="-228562" algn="l" defTabSz="914248" rtl="0" eaLnBrk="1" latinLnBrk="0" hangingPunct="1">
              <a:lnSpc>
                <a:spcPct val="108000"/>
              </a:lnSpc>
              <a:spcBef>
                <a:spcPts val="500"/>
              </a:spcBef>
              <a:buFont typeface="Arial" panose="020B0604020202020204" pitchFamily="34" charset="0"/>
              <a:buChar char="•"/>
              <a:defRPr sz="1400" kern="1200">
                <a:solidFill>
                  <a:schemeClr val="tx1"/>
                </a:solidFill>
                <a:latin typeface="+mn-lt"/>
                <a:ea typeface="+mn-ea"/>
                <a:cs typeface="+mn-cs"/>
              </a:defRPr>
            </a:lvl4pPr>
            <a:lvl5pPr marL="2057057" indent="-228562" algn="l" defTabSz="914248" rtl="0" eaLnBrk="1" latinLnBrk="0" hangingPunct="1">
              <a:lnSpc>
                <a:spcPct val="108000"/>
              </a:lnSpc>
              <a:spcBef>
                <a:spcPts val="500"/>
              </a:spcBef>
              <a:buFont typeface="Arial" panose="020B0604020202020204" pitchFamily="34" charset="0"/>
              <a:buChar char="•"/>
              <a:defRPr sz="1200" kern="1200">
                <a:solidFill>
                  <a:schemeClr val="tx1"/>
                </a:solidFill>
                <a:latin typeface="+mn-lt"/>
                <a:ea typeface="+mn-ea"/>
                <a:cs typeface="+mn-cs"/>
              </a:defRPr>
            </a:lvl5pPr>
            <a:lvl6pPr marL="2514181" indent="-228562" algn="l" defTabSz="91424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306" indent="-228562" algn="l" defTabSz="91424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428" indent="-228562" algn="l" defTabSz="91424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551" indent="-228562" algn="l" defTabSz="91424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nb-NO">
              <a:solidFill>
                <a:schemeClr val="accent3"/>
              </a:solidFill>
            </a:endParaRPr>
          </a:p>
        </p:txBody>
      </p:sp>
    </p:spTree>
    <p:extLst>
      <p:ext uri="{BB962C8B-B14F-4D97-AF65-F5344CB8AC3E}">
        <p14:creationId xmlns:p14="http://schemas.microsoft.com/office/powerpoint/2010/main" val="1244236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ssholder for bilde 11">
            <a:extLst>
              <a:ext uri="{FF2B5EF4-FFF2-40B4-BE49-F238E27FC236}">
                <a16:creationId xmlns:a16="http://schemas.microsoft.com/office/drawing/2014/main" id="{6B334AE2-3BF2-F195-EC95-557C971A946D}"/>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5111" r="5111"/>
          <a:stretch>
            <a:fillRect/>
          </a:stretch>
        </p:blipFill>
        <p:spPr>
          <a:xfrm>
            <a:off x="0" y="0"/>
            <a:ext cx="12192000" cy="6858000"/>
          </a:xfrm>
        </p:spPr>
      </p:pic>
      <p:sp>
        <p:nvSpPr>
          <p:cNvPr id="8" name="Plassholder for tekst 7">
            <a:extLst>
              <a:ext uri="{FF2B5EF4-FFF2-40B4-BE49-F238E27FC236}">
                <a16:creationId xmlns:a16="http://schemas.microsoft.com/office/drawing/2014/main" id="{AD55A40E-190E-D2E2-87FC-D662BDB12B1A}"/>
              </a:ext>
            </a:extLst>
          </p:cNvPr>
          <p:cNvSpPr>
            <a:spLocks noGrp="1"/>
          </p:cNvSpPr>
          <p:nvPr>
            <p:ph type="body" sz="quarter" idx="39"/>
          </p:nvPr>
        </p:nvSpPr>
        <p:spPr/>
        <p:txBody>
          <a:bodyPr/>
          <a:lstStyle/>
          <a:p>
            <a:endParaRPr lang="nb-NO"/>
          </a:p>
        </p:txBody>
      </p:sp>
      <p:sp>
        <p:nvSpPr>
          <p:cNvPr id="9" name="Plassholder for tekst 8">
            <a:extLst>
              <a:ext uri="{FF2B5EF4-FFF2-40B4-BE49-F238E27FC236}">
                <a16:creationId xmlns:a16="http://schemas.microsoft.com/office/drawing/2014/main" id="{9C6AAFEC-51D1-F9C2-729D-432DEFD60718}"/>
              </a:ext>
            </a:extLst>
          </p:cNvPr>
          <p:cNvSpPr>
            <a:spLocks noGrp="1"/>
          </p:cNvSpPr>
          <p:nvPr>
            <p:ph type="body" sz="quarter" idx="40"/>
          </p:nvPr>
        </p:nvSpPr>
        <p:spPr/>
        <p:txBody>
          <a:bodyPr/>
          <a:lstStyle/>
          <a:p>
            <a:endParaRPr lang="nb-NO"/>
          </a:p>
        </p:txBody>
      </p:sp>
      <p:sp>
        <p:nvSpPr>
          <p:cNvPr id="3" name="Plassholder for lysbildenummer 2">
            <a:extLst>
              <a:ext uri="{FF2B5EF4-FFF2-40B4-BE49-F238E27FC236}">
                <a16:creationId xmlns:a16="http://schemas.microsoft.com/office/drawing/2014/main" id="{56855440-4565-85A8-7E58-2A045C136665}"/>
              </a:ext>
            </a:extLst>
          </p:cNvPr>
          <p:cNvSpPr>
            <a:spLocks noGrp="1"/>
          </p:cNvSpPr>
          <p:nvPr>
            <p:ph type="sldNum" sz="quarter" idx="4294967295"/>
          </p:nvPr>
        </p:nvSpPr>
        <p:spPr>
          <a:xfrm>
            <a:off x="9448800" y="-125413"/>
            <a:ext cx="2743200" cy="15875"/>
          </a:xfrm>
          <a:prstGeom prst="rect">
            <a:avLst/>
          </a:prstGeom>
        </p:spPr>
        <p:txBody>
          <a:bodyPr/>
          <a:lstStyle/>
          <a:p>
            <a:fld id="{B7B102EC-AAEC-484C-8A9B-B15A6B4E7EEA}" type="slidenum">
              <a:rPr lang="nb-NO" smtClean="0"/>
              <a:pPr/>
              <a:t>2</a:t>
            </a:fld>
            <a:endParaRPr lang="nb-NO"/>
          </a:p>
        </p:txBody>
      </p:sp>
      <p:sp>
        <p:nvSpPr>
          <p:cNvPr id="4" name="TekstSylinder 3">
            <a:extLst>
              <a:ext uri="{FF2B5EF4-FFF2-40B4-BE49-F238E27FC236}">
                <a16:creationId xmlns:a16="http://schemas.microsoft.com/office/drawing/2014/main" id="{E11FCB09-99A1-B1B0-510E-67FCC465F963}"/>
              </a:ext>
            </a:extLst>
          </p:cNvPr>
          <p:cNvSpPr txBox="1"/>
          <p:nvPr/>
        </p:nvSpPr>
        <p:spPr>
          <a:xfrm>
            <a:off x="427341" y="2828834"/>
            <a:ext cx="11337398" cy="1200329"/>
          </a:xfrm>
          <a:prstGeom prst="rect">
            <a:avLst/>
          </a:prstGeom>
          <a:noFill/>
        </p:spPr>
        <p:txBody>
          <a:bodyPr wrap="none" rtlCol="0" anchor="ctr">
            <a:spAutoFit/>
          </a:bodyPr>
          <a:lstStyle/>
          <a:p>
            <a:pPr algn="ctr"/>
            <a:r>
              <a:rPr lang="nb-NO" sz="7200">
                <a:solidFill>
                  <a:schemeClr val="bg1"/>
                </a:solidFill>
                <a:effectLst>
                  <a:outerShdw blurRad="38100" dist="38100" dir="2700000" algn="tl">
                    <a:srgbClr val="000000">
                      <a:alpha val="43137"/>
                    </a:srgbClr>
                  </a:outerShdw>
                </a:effectLst>
                <a:latin typeface="Arial Nova Light" panose="020B0304020202020204" pitchFamily="34" charset="0"/>
              </a:rPr>
              <a:t>SARDINBOKSØKONOMIEN</a:t>
            </a:r>
          </a:p>
        </p:txBody>
      </p:sp>
    </p:spTree>
    <p:extLst>
      <p:ext uri="{BB962C8B-B14F-4D97-AF65-F5344CB8AC3E}">
        <p14:creationId xmlns:p14="http://schemas.microsoft.com/office/powerpoint/2010/main" val="26298355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oping with weather-related safety risks for oil rigs in the North Sea">
            <a:extLst>
              <a:ext uri="{FF2B5EF4-FFF2-40B4-BE49-F238E27FC236}">
                <a16:creationId xmlns:a16="http://schemas.microsoft.com/office/drawing/2014/main" id="{29B3C9A3-F01D-BD13-AF84-23D0757629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923393" y="0"/>
            <a:ext cx="1244846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Rhodes fires: Brits escape Greek fires as travel advice updated - BBC News">
            <a:extLst>
              <a:ext uri="{FF2B5EF4-FFF2-40B4-BE49-F238E27FC236}">
                <a16:creationId xmlns:a16="http://schemas.microsoft.com/office/drawing/2014/main" id="{A1E299CE-CD3E-035B-5471-3FA43250AC7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875" r="11789"/>
          <a:stretch/>
        </p:blipFill>
        <p:spPr bwMode="auto">
          <a:xfrm>
            <a:off x="-1991710" y="0"/>
            <a:ext cx="808771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kstSylinder 1">
            <a:extLst>
              <a:ext uri="{FF2B5EF4-FFF2-40B4-BE49-F238E27FC236}">
                <a16:creationId xmlns:a16="http://schemas.microsoft.com/office/drawing/2014/main" id="{61E28656-5CC2-4B6F-813A-2BDEA1EF6A7B}"/>
              </a:ext>
            </a:extLst>
          </p:cNvPr>
          <p:cNvSpPr txBox="1"/>
          <p:nvPr/>
        </p:nvSpPr>
        <p:spPr>
          <a:xfrm>
            <a:off x="1454992" y="2828834"/>
            <a:ext cx="9282028" cy="1200329"/>
          </a:xfrm>
          <a:prstGeom prst="rect">
            <a:avLst/>
          </a:prstGeom>
          <a:noFill/>
        </p:spPr>
        <p:txBody>
          <a:bodyPr wrap="none" rtlCol="0" anchor="ctr">
            <a:spAutoFit/>
          </a:bodyPr>
          <a:lstStyle/>
          <a:p>
            <a:pPr algn="ctr"/>
            <a:r>
              <a:rPr lang="nb-NO" sz="7200">
                <a:solidFill>
                  <a:schemeClr val="bg1"/>
                </a:solidFill>
                <a:effectLst>
                  <a:outerShdw blurRad="38100" dist="38100" dir="2700000" algn="tl">
                    <a:srgbClr val="000000">
                      <a:alpha val="43137"/>
                    </a:srgbClr>
                  </a:outerShdw>
                </a:effectLst>
                <a:latin typeface="Arial Nova Light" panose="020B0304020202020204" pitchFamily="34" charset="0"/>
              </a:rPr>
              <a:t>DOBBEL OMSTILLING</a:t>
            </a:r>
          </a:p>
        </p:txBody>
      </p:sp>
    </p:spTree>
    <p:extLst>
      <p:ext uri="{BB962C8B-B14F-4D97-AF65-F5344CB8AC3E}">
        <p14:creationId xmlns:p14="http://schemas.microsoft.com/office/powerpoint/2010/main" val="7154013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ktangel 28">
            <a:extLst>
              <a:ext uri="{FF2B5EF4-FFF2-40B4-BE49-F238E27FC236}">
                <a16:creationId xmlns:a16="http://schemas.microsoft.com/office/drawing/2014/main" id="{3F128691-F9D0-F1D9-B92B-BF1CEE6C7531}"/>
              </a:ext>
            </a:extLst>
          </p:cNvPr>
          <p:cNvSpPr/>
          <p:nvPr/>
        </p:nvSpPr>
        <p:spPr>
          <a:xfrm>
            <a:off x="4943709" y="1596416"/>
            <a:ext cx="7248291" cy="1022656"/>
          </a:xfrm>
          <a:prstGeom prst="rect">
            <a:avLst/>
          </a:prstGeom>
          <a:solidFill>
            <a:schemeClr val="accent6"/>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400">
              <a:solidFill>
                <a:schemeClr val="tx2"/>
              </a:solidFill>
            </a:endParaRPr>
          </a:p>
        </p:txBody>
      </p:sp>
      <p:sp>
        <p:nvSpPr>
          <p:cNvPr id="2" name="Tittel 1">
            <a:extLst>
              <a:ext uri="{FF2B5EF4-FFF2-40B4-BE49-F238E27FC236}">
                <a16:creationId xmlns:a16="http://schemas.microsoft.com/office/drawing/2014/main" id="{2436D0EF-AE95-7D65-6B98-FB12725E61CC}"/>
              </a:ext>
            </a:extLst>
          </p:cNvPr>
          <p:cNvSpPr>
            <a:spLocks noGrp="1"/>
          </p:cNvSpPr>
          <p:nvPr>
            <p:ph type="title"/>
          </p:nvPr>
        </p:nvSpPr>
        <p:spPr>
          <a:xfrm>
            <a:off x="5519935" y="575807"/>
            <a:ext cx="6672064" cy="528791"/>
          </a:xfrm>
        </p:spPr>
        <p:txBody>
          <a:bodyPr/>
          <a:lstStyle/>
          <a:p>
            <a:r>
              <a:rPr lang="nb-NO" sz="4800" dirty="0"/>
              <a:t>Formål</a:t>
            </a:r>
          </a:p>
        </p:txBody>
      </p:sp>
      <p:sp>
        <p:nvSpPr>
          <p:cNvPr id="9" name="Rektangel 8">
            <a:extLst>
              <a:ext uri="{FF2B5EF4-FFF2-40B4-BE49-F238E27FC236}">
                <a16:creationId xmlns:a16="http://schemas.microsoft.com/office/drawing/2014/main" id="{AA21C698-4EB2-78E7-6E8A-28B09F8040B8}"/>
              </a:ext>
            </a:extLst>
          </p:cNvPr>
          <p:cNvSpPr/>
          <p:nvPr/>
        </p:nvSpPr>
        <p:spPr>
          <a:xfrm>
            <a:off x="1" y="1"/>
            <a:ext cx="4943708" cy="6858404"/>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400"/>
          </a:p>
        </p:txBody>
      </p:sp>
      <p:sp>
        <p:nvSpPr>
          <p:cNvPr id="3" name="Plassholder for innhold 2">
            <a:extLst>
              <a:ext uri="{FF2B5EF4-FFF2-40B4-BE49-F238E27FC236}">
                <a16:creationId xmlns:a16="http://schemas.microsoft.com/office/drawing/2014/main" id="{C86BCAFE-E321-E368-DA9A-5D68D35573B2}"/>
              </a:ext>
            </a:extLst>
          </p:cNvPr>
          <p:cNvSpPr>
            <a:spLocks noGrp="1"/>
          </p:cNvSpPr>
          <p:nvPr>
            <p:ph idx="1"/>
          </p:nvPr>
        </p:nvSpPr>
        <p:spPr>
          <a:xfrm>
            <a:off x="1575826" y="3021000"/>
            <a:ext cx="3140681" cy="816000"/>
          </a:xfrm>
          <a:ln>
            <a:noFill/>
          </a:ln>
        </p:spPr>
        <p:txBody>
          <a:bodyPr vert="horz" lIns="0" tIns="0" rIns="0" bIns="0" rtlCol="0" anchor="t">
            <a:noAutofit/>
          </a:bodyPr>
          <a:lstStyle/>
          <a:p>
            <a:pPr algn="ctr"/>
            <a:r>
              <a:rPr lang="nb-NO" sz="1867" dirty="0">
                <a:solidFill>
                  <a:schemeClr val="accent3"/>
                </a:solidFill>
                <a:latin typeface="TW Cen MT"/>
              </a:rPr>
              <a:t>Omstillingsbarometeret er initiert av Abelia og har vært utgitt siden 2016</a:t>
            </a:r>
          </a:p>
          <a:p>
            <a:pPr algn="ctr">
              <a:buFont typeface="Wingdings" panose="05000000000000000000" pitchFamily="2" charset="2"/>
              <a:buChar char="v"/>
            </a:pPr>
            <a:endParaRPr lang="nb-NO" sz="1867" dirty="0">
              <a:solidFill>
                <a:schemeClr val="accent3"/>
              </a:solidFill>
              <a:latin typeface="TW Cen MT"/>
            </a:endParaRPr>
          </a:p>
          <a:p>
            <a:pPr algn="ctr"/>
            <a:endParaRPr lang="nb-NO" sz="1867" dirty="0">
              <a:solidFill>
                <a:schemeClr val="accent3"/>
              </a:solidFill>
              <a:latin typeface="TW Cen MT"/>
            </a:endParaRPr>
          </a:p>
        </p:txBody>
      </p:sp>
      <p:sp>
        <p:nvSpPr>
          <p:cNvPr id="4" name="Plassholder for lysbildenummer 3">
            <a:extLst>
              <a:ext uri="{FF2B5EF4-FFF2-40B4-BE49-F238E27FC236}">
                <a16:creationId xmlns:a16="http://schemas.microsoft.com/office/drawing/2014/main" id="{0A52ADDB-835B-AA0F-BB52-AB10977AF365}"/>
              </a:ext>
            </a:extLst>
          </p:cNvPr>
          <p:cNvSpPr>
            <a:spLocks noGrp="1"/>
          </p:cNvSpPr>
          <p:nvPr>
            <p:ph type="sldNum" sz="quarter" idx="12"/>
          </p:nvPr>
        </p:nvSpPr>
        <p:spPr/>
        <p:txBody>
          <a:bodyPr/>
          <a:lstStyle/>
          <a:p>
            <a:fld id="{6D7D6155-37ED-4876-BFE4-C00C5B1DB3A6}" type="slidenum">
              <a:rPr lang="nb-NO" smtClean="0"/>
              <a:pPr/>
              <a:t>4</a:t>
            </a:fld>
            <a:endParaRPr lang="nb-NO"/>
          </a:p>
        </p:txBody>
      </p:sp>
      <p:sp>
        <p:nvSpPr>
          <p:cNvPr id="6" name="Rektangel 5">
            <a:extLst>
              <a:ext uri="{FF2B5EF4-FFF2-40B4-BE49-F238E27FC236}">
                <a16:creationId xmlns:a16="http://schemas.microsoft.com/office/drawing/2014/main" id="{E37DF40E-E69B-D1BC-0559-5F8486D1CD15}"/>
              </a:ext>
            </a:extLst>
          </p:cNvPr>
          <p:cNvSpPr/>
          <p:nvPr/>
        </p:nvSpPr>
        <p:spPr>
          <a:xfrm>
            <a:off x="5410699" y="2952267"/>
            <a:ext cx="6277524" cy="28769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rtlCol="0" anchor="ctr"/>
          <a:lstStyle/>
          <a:p>
            <a:pPr marL="304792" indent="-304792">
              <a:buAutoNum type="arabicPeriod"/>
            </a:pPr>
            <a:r>
              <a:rPr lang="nb-NO" sz="1867">
                <a:solidFill>
                  <a:srgbClr val="000000"/>
                </a:solidFill>
              </a:rPr>
              <a:t>Evnen til å møte plutselige skift og endringer i økonomien og kunne bidra med løsninger på nye ukjente utfordringer</a:t>
            </a:r>
          </a:p>
          <a:p>
            <a:pPr marL="304792" indent="-304792">
              <a:buAutoNum type="arabicPeriod"/>
            </a:pPr>
            <a:endParaRPr lang="nb-NO" sz="1867">
              <a:solidFill>
                <a:srgbClr val="000000"/>
              </a:solidFill>
            </a:endParaRPr>
          </a:p>
          <a:p>
            <a:pPr marL="304792" indent="-304792">
              <a:buAutoNum type="arabicPeriod"/>
            </a:pPr>
            <a:r>
              <a:rPr lang="nb-NO" sz="1867">
                <a:solidFill>
                  <a:srgbClr val="000000"/>
                </a:solidFill>
              </a:rPr>
              <a:t>Evne til kontinuerlig utvikling og innovasjon, og effektiv utnyttelse av arbeidskraft og kapital, som er grunnlag for økonomisk vekst</a:t>
            </a:r>
          </a:p>
          <a:p>
            <a:pPr marL="304792" indent="-304792">
              <a:buAutoNum type="arabicPeriod"/>
            </a:pPr>
            <a:endParaRPr lang="nb-NO" sz="1867">
              <a:solidFill>
                <a:srgbClr val="000000"/>
              </a:solidFill>
            </a:endParaRPr>
          </a:p>
          <a:p>
            <a:pPr marL="304792" indent="-304792">
              <a:buAutoNum type="arabicPeriod"/>
            </a:pPr>
            <a:r>
              <a:rPr lang="nb-NO" sz="1867">
                <a:solidFill>
                  <a:srgbClr val="000000"/>
                </a:solidFill>
              </a:rPr>
              <a:t>Evne til å opprettholde verdiskaping og velferd ved en omstilling bort fra fossile energikilder og over til en mer bærekraftig økonomi</a:t>
            </a:r>
          </a:p>
        </p:txBody>
      </p:sp>
      <p:sp>
        <p:nvSpPr>
          <p:cNvPr id="8" name="TekstSylinder 7">
            <a:extLst>
              <a:ext uri="{FF2B5EF4-FFF2-40B4-BE49-F238E27FC236}">
                <a16:creationId xmlns:a16="http://schemas.microsoft.com/office/drawing/2014/main" id="{6C121C05-8AA0-A02A-3CF2-3F6DF76B4880}"/>
              </a:ext>
            </a:extLst>
          </p:cNvPr>
          <p:cNvSpPr txBox="1"/>
          <p:nvPr/>
        </p:nvSpPr>
        <p:spPr>
          <a:xfrm>
            <a:off x="1500507" y="1208844"/>
            <a:ext cx="3216000" cy="898900"/>
          </a:xfrm>
          <a:prstGeom prst="rect">
            <a:avLst/>
          </a:prstGeom>
          <a:noFill/>
          <a:ln>
            <a:noFill/>
          </a:ln>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algn="ctr">
              <a:lnSpc>
                <a:spcPct val="90000"/>
              </a:lnSpc>
              <a:spcBef>
                <a:spcPts val="800"/>
              </a:spcBef>
            </a:pPr>
            <a:r>
              <a:rPr lang="nb-NO" sz="1867" dirty="0">
                <a:solidFill>
                  <a:schemeClr val="accent3"/>
                </a:solidFill>
                <a:latin typeface="TW Cen MT"/>
                <a:cs typeface="Arial"/>
              </a:rPr>
              <a:t>Omstillingsevne er </a:t>
            </a:r>
            <a:r>
              <a:rPr lang="nb-NO" sz="1867" b="1" dirty="0">
                <a:solidFill>
                  <a:schemeClr val="accent3"/>
                </a:solidFill>
                <a:latin typeface="TW Cen MT"/>
                <a:cs typeface="Arial"/>
              </a:rPr>
              <a:t>sentralt</a:t>
            </a:r>
            <a:r>
              <a:rPr lang="nb-NO" sz="1867" dirty="0">
                <a:solidFill>
                  <a:schemeClr val="accent3"/>
                </a:solidFill>
                <a:latin typeface="TW Cen MT"/>
                <a:cs typeface="Arial"/>
              </a:rPr>
              <a:t> for et lands konkurranseevne, produktivitet og velferd på sikt​</a:t>
            </a:r>
          </a:p>
        </p:txBody>
      </p:sp>
      <p:sp>
        <p:nvSpPr>
          <p:cNvPr id="10" name="Plassholder for innhold 2">
            <a:extLst>
              <a:ext uri="{FF2B5EF4-FFF2-40B4-BE49-F238E27FC236}">
                <a16:creationId xmlns:a16="http://schemas.microsoft.com/office/drawing/2014/main" id="{DD313281-035A-3242-8D0F-8A69920234CF}"/>
              </a:ext>
            </a:extLst>
          </p:cNvPr>
          <p:cNvSpPr txBox="1">
            <a:spLocks/>
          </p:cNvSpPr>
          <p:nvPr/>
        </p:nvSpPr>
        <p:spPr>
          <a:xfrm>
            <a:off x="6323202" y="1817987"/>
            <a:ext cx="5088565" cy="690183"/>
          </a:xfrm>
          <a:prstGeom prst="rect">
            <a:avLst/>
          </a:prstGeom>
        </p:spPr>
        <p:txBody>
          <a:bodyPr vert="horz" lIns="0" tIns="0" rIns="0" bIns="0" rtlCol="0" anchor="t">
            <a:noAutofit/>
          </a:bodyPr>
          <a:lstStyle>
            <a:lvl1pPr marL="269875" indent="-269875"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1pPr>
            <a:lvl2pPr marL="538163" indent="-268288"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2pPr>
            <a:lvl3pPr marL="717550" indent="-179388" algn="l" defTabSz="914400" rtl="0" eaLnBrk="1" latinLnBrk="0" hangingPunct="1">
              <a:spcBef>
                <a:spcPts val="600"/>
              </a:spcBef>
              <a:buFont typeface="Arial" panose="020B0604020202020204" pitchFamily="34" charset="0"/>
              <a:buChar char="•"/>
              <a:defRPr sz="1200" kern="1200">
                <a:solidFill>
                  <a:schemeClr val="tx1"/>
                </a:solidFill>
                <a:latin typeface="+mn-lt"/>
                <a:ea typeface="+mn-ea"/>
                <a:cs typeface="+mn-cs"/>
              </a:defRPr>
            </a:lvl3pPr>
            <a:lvl4pPr marL="898525" indent="-180975" algn="l" defTabSz="914400" rtl="0" eaLnBrk="1" latinLnBrk="0" hangingPunct="1">
              <a:spcBef>
                <a:spcPts val="600"/>
              </a:spcBef>
              <a:buFont typeface="Arial" panose="020B0604020202020204" pitchFamily="34" charset="0"/>
              <a:buChar char="–"/>
              <a:defRPr sz="1200" kern="1200">
                <a:solidFill>
                  <a:schemeClr val="tx1"/>
                </a:solidFill>
                <a:latin typeface="+mn-lt"/>
                <a:ea typeface="+mn-ea"/>
                <a:cs typeface="+mn-cs"/>
              </a:defRPr>
            </a:lvl4pPr>
            <a:lvl5pPr marL="1076325" indent="-177800" algn="l" defTabSz="914400" rtl="0" eaLnBrk="1" latinLnBrk="0" hangingPunct="1">
              <a:spcBef>
                <a:spcPts val="6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nb-NO" sz="2400" dirty="0">
                <a:solidFill>
                  <a:schemeClr val="tx2"/>
                </a:solidFill>
                <a:latin typeface="TW Cen MT"/>
              </a:rPr>
              <a:t>Hovedformålet er å måle Norges </a:t>
            </a:r>
            <a:r>
              <a:rPr lang="nb-NO" sz="2400" b="1" i="1" dirty="0">
                <a:solidFill>
                  <a:schemeClr val="tx2"/>
                </a:solidFill>
                <a:latin typeface="TW Cen MT"/>
              </a:rPr>
              <a:t>evne</a:t>
            </a:r>
            <a:r>
              <a:rPr lang="nb-NO" sz="2400" dirty="0">
                <a:solidFill>
                  <a:schemeClr val="tx2"/>
                </a:solidFill>
                <a:latin typeface="TW Cen MT"/>
              </a:rPr>
              <a:t> til omstilling relativt til andre land</a:t>
            </a:r>
            <a:endParaRPr lang="nb-NO" sz="2400" dirty="0">
              <a:solidFill>
                <a:schemeClr val="tx2"/>
              </a:solidFill>
            </a:endParaRPr>
          </a:p>
        </p:txBody>
      </p:sp>
      <p:sp>
        <p:nvSpPr>
          <p:cNvPr id="11" name="Plassholder for innhold 2">
            <a:extLst>
              <a:ext uri="{FF2B5EF4-FFF2-40B4-BE49-F238E27FC236}">
                <a16:creationId xmlns:a16="http://schemas.microsoft.com/office/drawing/2014/main" id="{EB8E67E0-E63D-1DFF-C965-42FACB2C21F3}"/>
              </a:ext>
            </a:extLst>
          </p:cNvPr>
          <p:cNvSpPr txBox="1">
            <a:spLocks/>
          </p:cNvSpPr>
          <p:nvPr/>
        </p:nvSpPr>
        <p:spPr>
          <a:xfrm>
            <a:off x="1500507" y="4793156"/>
            <a:ext cx="3216000" cy="816000"/>
          </a:xfrm>
          <a:prstGeom prst="rect">
            <a:avLst/>
          </a:prstGeom>
        </p:spPr>
        <p:txBody>
          <a:bodyPr vert="horz" lIns="0" tIns="0" rIns="0" bIns="0" rtlCol="0" anchor="t">
            <a:noAutofit/>
          </a:bodyPr>
          <a:lstStyle>
            <a:lvl1pPr marL="269875" indent="-269875"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1pPr>
            <a:lvl2pPr marL="538163" indent="-268288"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2pPr>
            <a:lvl3pPr marL="717550" indent="-179388" algn="l" defTabSz="914400" rtl="0" eaLnBrk="1" latinLnBrk="0" hangingPunct="1">
              <a:spcBef>
                <a:spcPts val="600"/>
              </a:spcBef>
              <a:buFont typeface="Arial" panose="020B0604020202020204" pitchFamily="34" charset="0"/>
              <a:buChar char="•"/>
              <a:defRPr sz="1200" kern="1200">
                <a:solidFill>
                  <a:schemeClr val="tx1"/>
                </a:solidFill>
                <a:latin typeface="+mn-lt"/>
                <a:ea typeface="+mn-ea"/>
                <a:cs typeface="+mn-cs"/>
              </a:defRPr>
            </a:lvl3pPr>
            <a:lvl4pPr marL="898525" indent="-180975" algn="l" defTabSz="914400" rtl="0" eaLnBrk="1" latinLnBrk="0" hangingPunct="1">
              <a:spcBef>
                <a:spcPts val="600"/>
              </a:spcBef>
              <a:buFont typeface="Arial" panose="020B0604020202020204" pitchFamily="34" charset="0"/>
              <a:buChar char="–"/>
              <a:defRPr sz="1200" kern="1200">
                <a:solidFill>
                  <a:schemeClr val="tx1"/>
                </a:solidFill>
                <a:latin typeface="+mn-lt"/>
                <a:ea typeface="+mn-ea"/>
                <a:cs typeface="+mn-cs"/>
              </a:defRPr>
            </a:lvl4pPr>
            <a:lvl5pPr marL="1076325" indent="-177800" algn="l" defTabSz="914400" rtl="0" eaLnBrk="1" latinLnBrk="0" hangingPunct="1">
              <a:spcBef>
                <a:spcPts val="6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nb-NO" sz="1867">
                <a:solidFill>
                  <a:schemeClr val="accent3"/>
                </a:solidFill>
                <a:latin typeface="TW Cen MT"/>
              </a:rPr>
              <a:t>Abelia og Oslo </a:t>
            </a:r>
            <a:r>
              <a:rPr lang="nb-NO" sz="1867" err="1">
                <a:solidFill>
                  <a:schemeClr val="accent3"/>
                </a:solidFill>
                <a:latin typeface="TW Cen MT"/>
              </a:rPr>
              <a:t>Economics</a:t>
            </a:r>
            <a:r>
              <a:rPr lang="nb-NO" sz="1867">
                <a:solidFill>
                  <a:schemeClr val="accent3"/>
                </a:solidFill>
                <a:latin typeface="TW Cen MT"/>
              </a:rPr>
              <a:t> har videreutviklet og utgitt Omstillingsbarometeret 2023</a:t>
            </a:r>
            <a:endParaRPr lang="en-US" sz="1867">
              <a:solidFill>
                <a:schemeClr val="accent3"/>
              </a:solidFill>
              <a:latin typeface="TW Cen MT"/>
            </a:endParaRPr>
          </a:p>
          <a:p>
            <a:pPr marL="380990" indent="-380990" algn="ctr"/>
            <a:endParaRPr lang="nb-NO" sz="1867">
              <a:solidFill>
                <a:schemeClr val="accent3"/>
              </a:solidFill>
              <a:latin typeface="TW Cen MT"/>
            </a:endParaRPr>
          </a:p>
          <a:p>
            <a:pPr algn="ctr">
              <a:buFont typeface="Wingdings" panose="05000000000000000000" pitchFamily="2" charset="2"/>
              <a:buChar char="v"/>
            </a:pPr>
            <a:endParaRPr lang="nb-NO" sz="1867">
              <a:solidFill>
                <a:schemeClr val="accent3"/>
              </a:solidFill>
              <a:latin typeface="TW Cen MT"/>
            </a:endParaRPr>
          </a:p>
          <a:p>
            <a:pPr marL="0" indent="0" algn="ctr">
              <a:buNone/>
            </a:pPr>
            <a:endParaRPr lang="nb-NO" sz="1867">
              <a:solidFill>
                <a:schemeClr val="accent3"/>
              </a:solidFill>
              <a:latin typeface="TW Cen MT"/>
            </a:endParaRPr>
          </a:p>
        </p:txBody>
      </p:sp>
      <p:sp>
        <p:nvSpPr>
          <p:cNvPr id="14" name="Ellipse 13">
            <a:extLst>
              <a:ext uri="{FF2B5EF4-FFF2-40B4-BE49-F238E27FC236}">
                <a16:creationId xmlns:a16="http://schemas.microsoft.com/office/drawing/2014/main" id="{B0DA2C5C-553A-DA64-31C2-59EFE465DE4A}"/>
              </a:ext>
            </a:extLst>
          </p:cNvPr>
          <p:cNvSpPr/>
          <p:nvPr/>
        </p:nvSpPr>
        <p:spPr>
          <a:xfrm>
            <a:off x="356094" y="2857843"/>
            <a:ext cx="1056117" cy="1056117"/>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400"/>
          </a:p>
        </p:txBody>
      </p:sp>
      <p:sp>
        <p:nvSpPr>
          <p:cNvPr id="15" name="Ellipse 14">
            <a:extLst>
              <a:ext uri="{FF2B5EF4-FFF2-40B4-BE49-F238E27FC236}">
                <a16:creationId xmlns:a16="http://schemas.microsoft.com/office/drawing/2014/main" id="{1209AD99-D6BC-EEF9-4DEE-CFB661AA40A8}"/>
              </a:ext>
            </a:extLst>
          </p:cNvPr>
          <p:cNvSpPr/>
          <p:nvPr/>
        </p:nvSpPr>
        <p:spPr>
          <a:xfrm>
            <a:off x="356094" y="4611088"/>
            <a:ext cx="1056117" cy="1056117"/>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400"/>
          </a:p>
        </p:txBody>
      </p:sp>
      <p:sp>
        <p:nvSpPr>
          <p:cNvPr id="17" name="Ellipse 16">
            <a:extLst>
              <a:ext uri="{FF2B5EF4-FFF2-40B4-BE49-F238E27FC236}">
                <a16:creationId xmlns:a16="http://schemas.microsoft.com/office/drawing/2014/main" id="{64439027-E328-E30D-FD18-FCEA4ACA542E}"/>
              </a:ext>
            </a:extLst>
          </p:cNvPr>
          <p:cNvSpPr/>
          <p:nvPr/>
        </p:nvSpPr>
        <p:spPr>
          <a:xfrm>
            <a:off x="356094" y="1104598"/>
            <a:ext cx="1056117" cy="1056117"/>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400"/>
          </a:p>
        </p:txBody>
      </p:sp>
      <p:pic>
        <p:nvPicPr>
          <p:cNvPr id="13" name="Grafikk 12" descr="Lyspære og blyant med heldekkende fyll">
            <a:extLst>
              <a:ext uri="{FF2B5EF4-FFF2-40B4-BE49-F238E27FC236}">
                <a16:creationId xmlns:a16="http://schemas.microsoft.com/office/drawing/2014/main" id="{64D3F607-CA63-98AF-F6B9-954301CC0DE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95036" y="4837786"/>
            <a:ext cx="692189" cy="692189"/>
          </a:xfrm>
          <a:prstGeom prst="rect">
            <a:avLst/>
          </a:prstGeom>
        </p:spPr>
      </p:pic>
      <p:pic>
        <p:nvPicPr>
          <p:cNvPr id="22" name="Grafikk 21" descr="Spirende frø med heldekkende fyll">
            <a:extLst>
              <a:ext uri="{FF2B5EF4-FFF2-40B4-BE49-F238E27FC236}">
                <a16:creationId xmlns:a16="http://schemas.microsoft.com/office/drawing/2014/main" id="{C3B265EF-1D4D-A44F-F41D-78C2DD459AA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19708" y="2987586"/>
            <a:ext cx="720000" cy="720000"/>
          </a:xfrm>
          <a:prstGeom prst="rect">
            <a:avLst/>
          </a:prstGeom>
        </p:spPr>
      </p:pic>
      <p:pic>
        <p:nvPicPr>
          <p:cNvPr id="26" name="Grafikk 25" descr="Blink med heldekkende fyll">
            <a:extLst>
              <a:ext uri="{FF2B5EF4-FFF2-40B4-BE49-F238E27FC236}">
                <a16:creationId xmlns:a16="http://schemas.microsoft.com/office/drawing/2014/main" id="{58F8A57B-4914-DF49-98E4-7CAA109CE2D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376000" y="1817987"/>
            <a:ext cx="720000" cy="720000"/>
          </a:xfrm>
          <a:prstGeom prst="rect">
            <a:avLst/>
          </a:prstGeom>
        </p:spPr>
      </p:pic>
      <p:pic>
        <p:nvPicPr>
          <p:cNvPr id="28" name="Grafikk 27" descr="Globus: Amerika med heldekkende fyll">
            <a:extLst>
              <a:ext uri="{FF2B5EF4-FFF2-40B4-BE49-F238E27FC236}">
                <a16:creationId xmlns:a16="http://schemas.microsoft.com/office/drawing/2014/main" id="{1A5F63A5-3049-2173-BC04-0963E6F98AE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33832" y="1275208"/>
            <a:ext cx="720000" cy="720000"/>
          </a:xfrm>
          <a:prstGeom prst="rect">
            <a:avLst/>
          </a:prstGeom>
        </p:spPr>
      </p:pic>
    </p:spTree>
    <p:extLst>
      <p:ext uri="{BB962C8B-B14F-4D97-AF65-F5344CB8AC3E}">
        <p14:creationId xmlns:p14="http://schemas.microsoft.com/office/powerpoint/2010/main" val="13427580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55D710E-C1A6-1828-0D67-209661050F31}"/>
              </a:ext>
            </a:extLst>
          </p:cNvPr>
          <p:cNvSpPr>
            <a:spLocks noGrp="1"/>
          </p:cNvSpPr>
          <p:nvPr>
            <p:ph type="title"/>
          </p:nvPr>
        </p:nvSpPr>
        <p:spPr/>
        <p:txBody>
          <a:bodyPr/>
          <a:lstStyle/>
          <a:p>
            <a:r>
              <a:rPr lang="nb-NO" dirty="0"/>
              <a:t>Strukturen på Omstillingsbarometeret 2023</a:t>
            </a:r>
          </a:p>
        </p:txBody>
      </p:sp>
      <p:sp>
        <p:nvSpPr>
          <p:cNvPr id="4" name="Plassholder for lysbildenummer 3">
            <a:extLst>
              <a:ext uri="{FF2B5EF4-FFF2-40B4-BE49-F238E27FC236}">
                <a16:creationId xmlns:a16="http://schemas.microsoft.com/office/drawing/2014/main" id="{A2C65738-BFBF-9E19-0D3A-1D4FBB9BB4B4}"/>
              </a:ext>
            </a:extLst>
          </p:cNvPr>
          <p:cNvSpPr>
            <a:spLocks noGrp="1"/>
          </p:cNvSpPr>
          <p:nvPr>
            <p:ph type="sldNum" sz="quarter" idx="12"/>
          </p:nvPr>
        </p:nvSpPr>
        <p:spPr/>
        <p:txBody>
          <a:bodyPr/>
          <a:lstStyle/>
          <a:p>
            <a:fld id="{6D7D6155-37ED-4876-BFE4-C00C5B1DB3A6}" type="slidenum">
              <a:rPr lang="nb-NO" smtClean="0"/>
              <a:pPr/>
              <a:t>5</a:t>
            </a:fld>
            <a:endParaRPr lang="nb-NO"/>
          </a:p>
        </p:txBody>
      </p:sp>
      <p:grpSp>
        <p:nvGrpSpPr>
          <p:cNvPr id="44" name="Gruppe 43">
            <a:extLst>
              <a:ext uri="{FF2B5EF4-FFF2-40B4-BE49-F238E27FC236}">
                <a16:creationId xmlns:a16="http://schemas.microsoft.com/office/drawing/2014/main" id="{9B299267-5A7F-DBBC-C01C-21896EB342B7}"/>
              </a:ext>
            </a:extLst>
          </p:cNvPr>
          <p:cNvGrpSpPr/>
          <p:nvPr/>
        </p:nvGrpSpPr>
        <p:grpSpPr>
          <a:xfrm>
            <a:off x="653026" y="1790088"/>
            <a:ext cx="11686116" cy="4216489"/>
            <a:chOff x="283047" y="1347614"/>
            <a:chExt cx="8764587" cy="3162367"/>
          </a:xfrm>
        </p:grpSpPr>
        <p:grpSp>
          <p:nvGrpSpPr>
            <p:cNvPr id="22" name="Gruppe 21">
              <a:extLst>
                <a:ext uri="{FF2B5EF4-FFF2-40B4-BE49-F238E27FC236}">
                  <a16:creationId xmlns:a16="http://schemas.microsoft.com/office/drawing/2014/main" id="{0D17476D-E77B-E891-3D81-7ED33B9285F9}"/>
                </a:ext>
              </a:extLst>
            </p:cNvPr>
            <p:cNvGrpSpPr/>
            <p:nvPr/>
          </p:nvGrpSpPr>
          <p:grpSpPr>
            <a:xfrm>
              <a:off x="283047" y="1347614"/>
              <a:ext cx="8764587" cy="3162367"/>
              <a:chOff x="283047" y="1179093"/>
              <a:chExt cx="10715608" cy="3330888"/>
            </a:xfrm>
          </p:grpSpPr>
          <p:sp>
            <p:nvSpPr>
              <p:cNvPr id="23" name="Rektangel 22">
                <a:extLst>
                  <a:ext uri="{FF2B5EF4-FFF2-40B4-BE49-F238E27FC236}">
                    <a16:creationId xmlns:a16="http://schemas.microsoft.com/office/drawing/2014/main" id="{6BB65A64-561A-80BD-4903-2303ECC167D9}"/>
                  </a:ext>
                </a:extLst>
              </p:cNvPr>
              <p:cNvSpPr/>
              <p:nvPr/>
            </p:nvSpPr>
            <p:spPr>
              <a:xfrm>
                <a:off x="417007" y="3412176"/>
                <a:ext cx="2644499" cy="1025183"/>
              </a:xfrm>
              <a:prstGeom prst="rect">
                <a:avLst/>
              </a:prstGeom>
              <a:solidFill>
                <a:srgbClr val="268CA3"/>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67"/>
              </a:p>
            </p:txBody>
          </p:sp>
          <p:sp>
            <p:nvSpPr>
              <p:cNvPr id="24" name="Rektangel 23">
                <a:extLst>
                  <a:ext uri="{FF2B5EF4-FFF2-40B4-BE49-F238E27FC236}">
                    <a16:creationId xmlns:a16="http://schemas.microsoft.com/office/drawing/2014/main" id="{7CB6648E-2D46-373F-AAAD-152D06C3FF6A}"/>
                  </a:ext>
                </a:extLst>
              </p:cNvPr>
              <p:cNvSpPr/>
              <p:nvPr/>
            </p:nvSpPr>
            <p:spPr>
              <a:xfrm>
                <a:off x="3143413" y="3412176"/>
                <a:ext cx="2644499" cy="1025182"/>
              </a:xfrm>
              <a:prstGeom prst="rect">
                <a:avLst/>
              </a:prstGeom>
              <a:solidFill>
                <a:srgbClr val="268CA3"/>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67" dirty="0"/>
              </a:p>
            </p:txBody>
          </p:sp>
          <p:sp>
            <p:nvSpPr>
              <p:cNvPr id="25" name="Rektangel 24">
                <a:extLst>
                  <a:ext uri="{FF2B5EF4-FFF2-40B4-BE49-F238E27FC236}">
                    <a16:creationId xmlns:a16="http://schemas.microsoft.com/office/drawing/2014/main" id="{E1D73136-9778-F1EC-BE90-06DB8FF04986}"/>
                  </a:ext>
                </a:extLst>
              </p:cNvPr>
              <p:cNvSpPr/>
              <p:nvPr/>
            </p:nvSpPr>
            <p:spPr>
              <a:xfrm>
                <a:off x="5851775" y="3418984"/>
                <a:ext cx="2644499" cy="1025183"/>
              </a:xfrm>
              <a:prstGeom prst="rect">
                <a:avLst/>
              </a:prstGeom>
              <a:solidFill>
                <a:srgbClr val="268CA3"/>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67" dirty="0"/>
              </a:p>
            </p:txBody>
          </p:sp>
          <p:sp>
            <p:nvSpPr>
              <p:cNvPr id="26" name="Rektangel 25">
                <a:extLst>
                  <a:ext uri="{FF2B5EF4-FFF2-40B4-BE49-F238E27FC236}">
                    <a16:creationId xmlns:a16="http://schemas.microsoft.com/office/drawing/2014/main" id="{22D79579-E0EC-CF79-2571-85FB6E5B87C6}"/>
                  </a:ext>
                </a:extLst>
              </p:cNvPr>
              <p:cNvSpPr/>
              <p:nvPr/>
            </p:nvSpPr>
            <p:spPr>
              <a:xfrm>
                <a:off x="1953796" y="2413152"/>
                <a:ext cx="5040560" cy="929631"/>
              </a:xfrm>
              <a:prstGeom prst="rect">
                <a:avLst/>
              </a:prstGeom>
              <a:solidFill>
                <a:schemeClr val="accent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67"/>
              </a:p>
            </p:txBody>
          </p:sp>
          <p:sp>
            <p:nvSpPr>
              <p:cNvPr id="27" name="Rektangel 26">
                <a:extLst>
                  <a:ext uri="{FF2B5EF4-FFF2-40B4-BE49-F238E27FC236}">
                    <a16:creationId xmlns:a16="http://schemas.microsoft.com/office/drawing/2014/main" id="{8C8F26B4-C1C8-62FA-D8BA-292B2E5C2DCC}"/>
                  </a:ext>
                </a:extLst>
              </p:cNvPr>
              <p:cNvSpPr/>
              <p:nvPr/>
            </p:nvSpPr>
            <p:spPr>
              <a:xfrm>
                <a:off x="3143413" y="1334710"/>
                <a:ext cx="2644499" cy="993866"/>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67"/>
              </a:p>
            </p:txBody>
          </p:sp>
          <p:graphicFrame>
            <p:nvGraphicFramePr>
              <p:cNvPr id="28" name="Diagram 27">
                <a:extLst>
                  <a:ext uri="{FF2B5EF4-FFF2-40B4-BE49-F238E27FC236}">
                    <a16:creationId xmlns:a16="http://schemas.microsoft.com/office/drawing/2014/main" id="{1EA3FB44-BC64-35EE-E522-946EFDE6D6A8}"/>
                  </a:ext>
                </a:extLst>
              </p:cNvPr>
              <p:cNvGraphicFramePr/>
              <p:nvPr>
                <p:extLst>
                  <p:ext uri="{D42A27DB-BD31-4B8C-83A1-F6EECF244321}">
                    <p14:modId xmlns:p14="http://schemas.microsoft.com/office/powerpoint/2010/main" val="1360163201"/>
                  </p:ext>
                </p:extLst>
              </p:nvPr>
            </p:nvGraphicFramePr>
            <p:xfrm>
              <a:off x="283047" y="3374956"/>
              <a:ext cx="1404217" cy="110425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9" name="Diagram 28">
                <a:extLst>
                  <a:ext uri="{FF2B5EF4-FFF2-40B4-BE49-F238E27FC236}">
                    <a16:creationId xmlns:a16="http://schemas.microsoft.com/office/drawing/2014/main" id="{5E1C9D41-0E65-B8F3-C08C-AFD8FF3BDEE3}"/>
                  </a:ext>
                </a:extLst>
              </p:cNvPr>
              <p:cNvGraphicFramePr/>
              <p:nvPr>
                <p:extLst>
                  <p:ext uri="{D42A27DB-BD31-4B8C-83A1-F6EECF244321}">
                    <p14:modId xmlns:p14="http://schemas.microsoft.com/office/powerpoint/2010/main" val="720422072"/>
                  </p:ext>
                </p:extLst>
              </p:nvPr>
            </p:nvGraphicFramePr>
            <p:xfrm>
              <a:off x="3079550" y="3374956"/>
              <a:ext cx="1404217" cy="110425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0" name="Diagram 29">
                <a:extLst>
                  <a:ext uri="{FF2B5EF4-FFF2-40B4-BE49-F238E27FC236}">
                    <a16:creationId xmlns:a16="http://schemas.microsoft.com/office/drawing/2014/main" id="{72B67F0E-7203-7442-98A9-A84E8C2C0EC1}"/>
                  </a:ext>
                </a:extLst>
              </p:cNvPr>
              <p:cNvGraphicFramePr/>
              <p:nvPr/>
            </p:nvGraphicFramePr>
            <p:xfrm>
              <a:off x="3144290" y="1256332"/>
              <a:ext cx="1404217" cy="1104253"/>
            </p:xfrm>
            <a:graphic>
              <a:graphicData uri="http://schemas.openxmlformats.org/drawingml/2006/chart">
                <c:chart xmlns:c="http://schemas.openxmlformats.org/drawingml/2006/chart" xmlns:r="http://schemas.openxmlformats.org/officeDocument/2006/relationships" r:id="rId5"/>
              </a:graphicData>
            </a:graphic>
          </p:graphicFrame>
          <p:sp>
            <p:nvSpPr>
              <p:cNvPr id="31" name="Rektangel 30">
                <a:extLst>
                  <a:ext uri="{FF2B5EF4-FFF2-40B4-BE49-F238E27FC236}">
                    <a16:creationId xmlns:a16="http://schemas.microsoft.com/office/drawing/2014/main" id="{66EAFC7A-66FD-0BDD-2AF7-9D547F4340EB}"/>
                  </a:ext>
                </a:extLst>
              </p:cNvPr>
              <p:cNvSpPr/>
              <p:nvPr/>
            </p:nvSpPr>
            <p:spPr>
              <a:xfrm>
                <a:off x="3006426" y="1241044"/>
                <a:ext cx="3621231" cy="115212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867">
                    <a:solidFill>
                      <a:schemeClr val="bg1"/>
                    </a:solidFill>
                  </a:rPr>
                  <a:t>5. Bærekraftig </a:t>
                </a:r>
              </a:p>
              <a:p>
                <a:pPr algn="ctr"/>
                <a:r>
                  <a:rPr lang="nb-NO" sz="1867">
                    <a:solidFill>
                      <a:schemeClr val="bg1"/>
                    </a:solidFill>
                  </a:rPr>
                  <a:t>omstilling</a:t>
                </a:r>
              </a:p>
            </p:txBody>
          </p:sp>
          <p:sp>
            <p:nvSpPr>
              <p:cNvPr id="32" name="Rektangel 31">
                <a:extLst>
                  <a:ext uri="{FF2B5EF4-FFF2-40B4-BE49-F238E27FC236}">
                    <a16:creationId xmlns:a16="http://schemas.microsoft.com/office/drawing/2014/main" id="{A134952C-3904-3BCB-933A-BD4736EA7353}"/>
                  </a:ext>
                </a:extLst>
              </p:cNvPr>
              <p:cNvSpPr/>
              <p:nvPr/>
            </p:nvSpPr>
            <p:spPr>
              <a:xfrm>
                <a:off x="2893839" y="2313375"/>
                <a:ext cx="3532791" cy="115212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867">
                    <a:solidFill>
                      <a:schemeClr val="bg1"/>
                    </a:solidFill>
                  </a:rPr>
                  <a:t>4. Forutsetninger for grønn omstilling</a:t>
                </a:r>
              </a:p>
            </p:txBody>
          </p:sp>
          <p:sp>
            <p:nvSpPr>
              <p:cNvPr id="33" name="Rektangel 32">
                <a:extLst>
                  <a:ext uri="{FF2B5EF4-FFF2-40B4-BE49-F238E27FC236}">
                    <a16:creationId xmlns:a16="http://schemas.microsoft.com/office/drawing/2014/main" id="{66B8688E-6E73-9E77-F922-9D02CFE4321F}"/>
                  </a:ext>
                </a:extLst>
              </p:cNvPr>
              <p:cNvSpPr/>
              <p:nvPr/>
            </p:nvSpPr>
            <p:spPr>
              <a:xfrm>
                <a:off x="325953" y="3357853"/>
                <a:ext cx="3267046" cy="115212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867">
                    <a:solidFill>
                      <a:schemeClr val="bg1"/>
                    </a:solidFill>
                  </a:rPr>
                  <a:t>1. Kompetanse</a:t>
                </a:r>
              </a:p>
            </p:txBody>
          </p:sp>
          <p:sp>
            <p:nvSpPr>
              <p:cNvPr id="34" name="Rektangel 33">
                <a:extLst>
                  <a:ext uri="{FF2B5EF4-FFF2-40B4-BE49-F238E27FC236}">
                    <a16:creationId xmlns:a16="http://schemas.microsoft.com/office/drawing/2014/main" id="{25E5FAA4-F7DA-6E21-3D93-CEFC4CEA3F58}"/>
                  </a:ext>
                </a:extLst>
              </p:cNvPr>
              <p:cNvSpPr/>
              <p:nvPr/>
            </p:nvSpPr>
            <p:spPr>
              <a:xfrm>
                <a:off x="3341737" y="3357853"/>
                <a:ext cx="2932740" cy="115212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867">
                    <a:solidFill>
                      <a:schemeClr val="bg1"/>
                    </a:solidFill>
                  </a:rPr>
                  <a:t>2. Innovasjon og entreprenørskap</a:t>
                </a:r>
              </a:p>
            </p:txBody>
          </p:sp>
          <p:sp>
            <p:nvSpPr>
              <p:cNvPr id="35" name="Rektangel 34">
                <a:extLst>
                  <a:ext uri="{FF2B5EF4-FFF2-40B4-BE49-F238E27FC236}">
                    <a16:creationId xmlns:a16="http://schemas.microsoft.com/office/drawing/2014/main" id="{5FC7EF55-A2F8-D32A-7D57-F167E6FF10AC}"/>
                  </a:ext>
                </a:extLst>
              </p:cNvPr>
              <p:cNvSpPr/>
              <p:nvPr/>
            </p:nvSpPr>
            <p:spPr>
              <a:xfrm>
                <a:off x="6073470" y="3357853"/>
                <a:ext cx="2996751" cy="115212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867" dirty="0">
                    <a:solidFill>
                      <a:schemeClr val="bg1"/>
                    </a:solidFill>
                  </a:rPr>
                  <a:t>3. Teknologi</a:t>
                </a:r>
              </a:p>
            </p:txBody>
          </p:sp>
          <p:sp>
            <p:nvSpPr>
              <p:cNvPr id="36" name="Rektangel 35">
                <a:extLst>
                  <a:ext uri="{FF2B5EF4-FFF2-40B4-BE49-F238E27FC236}">
                    <a16:creationId xmlns:a16="http://schemas.microsoft.com/office/drawing/2014/main" id="{FC8D93E4-69E7-E198-9472-969A0E615959}"/>
                  </a:ext>
                </a:extLst>
              </p:cNvPr>
              <p:cNvSpPr/>
              <p:nvPr/>
            </p:nvSpPr>
            <p:spPr>
              <a:xfrm>
                <a:off x="5460927" y="1179093"/>
                <a:ext cx="3209005" cy="115212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867" i="1" dirty="0">
                    <a:solidFill>
                      <a:schemeClr val="tx1"/>
                    </a:solidFill>
                  </a:rPr>
                  <a:t>Resultater på bærekraftig omstilling</a:t>
                </a:r>
              </a:p>
            </p:txBody>
          </p:sp>
          <p:sp>
            <p:nvSpPr>
              <p:cNvPr id="37" name="Rektangel 36">
                <a:extLst>
                  <a:ext uri="{FF2B5EF4-FFF2-40B4-BE49-F238E27FC236}">
                    <a16:creationId xmlns:a16="http://schemas.microsoft.com/office/drawing/2014/main" id="{F5AF91ED-95EF-CC37-7DAC-C5C142F9402B}"/>
                  </a:ext>
                </a:extLst>
              </p:cNvPr>
              <p:cNvSpPr/>
              <p:nvPr/>
            </p:nvSpPr>
            <p:spPr>
              <a:xfrm>
                <a:off x="6846560" y="2297620"/>
                <a:ext cx="2982492" cy="115212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867" i="1">
                    <a:solidFill>
                      <a:schemeClr val="tx1"/>
                    </a:solidFill>
                  </a:rPr>
                  <a:t>Forutsetninger for grønn omstilling</a:t>
                </a:r>
              </a:p>
            </p:txBody>
          </p:sp>
          <p:sp>
            <p:nvSpPr>
              <p:cNvPr id="38" name="Rektangel 37">
                <a:extLst>
                  <a:ext uri="{FF2B5EF4-FFF2-40B4-BE49-F238E27FC236}">
                    <a16:creationId xmlns:a16="http://schemas.microsoft.com/office/drawing/2014/main" id="{70A946CC-3006-6809-476F-890DC3541063}"/>
                  </a:ext>
                </a:extLst>
              </p:cNvPr>
              <p:cNvSpPr/>
              <p:nvPr/>
            </p:nvSpPr>
            <p:spPr>
              <a:xfrm>
                <a:off x="8310303" y="3289026"/>
                <a:ext cx="2688352" cy="115212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867" i="1">
                    <a:solidFill>
                      <a:schemeClr val="tx1"/>
                    </a:solidFill>
                  </a:rPr>
                  <a:t>Omstilling gjennom økonomisk vekst</a:t>
                </a:r>
              </a:p>
            </p:txBody>
          </p:sp>
        </p:grpSp>
        <p:pic>
          <p:nvPicPr>
            <p:cNvPr id="39" name="Grafikk 38" descr="Vanner plante kontur">
              <a:extLst>
                <a:ext uri="{FF2B5EF4-FFF2-40B4-BE49-F238E27FC236}">
                  <a16:creationId xmlns:a16="http://schemas.microsoft.com/office/drawing/2014/main" id="{04B95F54-EA9C-D73A-0C6A-3541885D960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721501" y="2659107"/>
              <a:ext cx="642435" cy="581037"/>
            </a:xfrm>
            <a:prstGeom prst="rect">
              <a:avLst/>
            </a:prstGeom>
          </p:spPr>
        </p:pic>
        <p:pic>
          <p:nvPicPr>
            <p:cNvPr id="40" name="Grafikk 39" descr="Lyspære og tannhjul kontur">
              <a:extLst>
                <a:ext uri="{FF2B5EF4-FFF2-40B4-BE49-F238E27FC236}">
                  <a16:creationId xmlns:a16="http://schemas.microsoft.com/office/drawing/2014/main" id="{172C4365-9AFE-8EA5-E8A3-D7E42ECF46F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713963" y="3656640"/>
              <a:ext cx="642435" cy="581037"/>
            </a:xfrm>
            <a:prstGeom prst="rect">
              <a:avLst/>
            </a:prstGeom>
          </p:spPr>
        </p:pic>
        <p:pic>
          <p:nvPicPr>
            <p:cNvPr id="41" name="Grafikk 40" descr="Hjerne i hode med heldekkende fyll">
              <a:extLst>
                <a:ext uri="{FF2B5EF4-FFF2-40B4-BE49-F238E27FC236}">
                  <a16:creationId xmlns:a16="http://schemas.microsoft.com/office/drawing/2014/main" id="{5DB7CFE9-62E7-352C-A3BB-CFDC51E76426}"/>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50696" y="3656640"/>
              <a:ext cx="642435" cy="581037"/>
            </a:xfrm>
            <a:prstGeom prst="rect">
              <a:avLst/>
            </a:prstGeom>
          </p:spPr>
        </p:pic>
        <p:pic>
          <p:nvPicPr>
            <p:cNvPr id="42" name="Grafikk 41" descr="Tingenes internett kontur">
              <a:extLst>
                <a:ext uri="{FF2B5EF4-FFF2-40B4-BE49-F238E27FC236}">
                  <a16:creationId xmlns:a16="http://schemas.microsoft.com/office/drawing/2014/main" id="{E76ABF2D-ED03-D28A-BF04-E02F7BA53860}"/>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4993275" y="3656640"/>
              <a:ext cx="642435" cy="581037"/>
            </a:xfrm>
            <a:prstGeom prst="rect">
              <a:avLst/>
            </a:prstGeom>
          </p:spPr>
        </p:pic>
        <p:pic>
          <p:nvPicPr>
            <p:cNvPr id="43" name="Grafikk 42" descr="Skål med heldekkende fyll">
              <a:extLst>
                <a:ext uri="{FF2B5EF4-FFF2-40B4-BE49-F238E27FC236}">
                  <a16:creationId xmlns:a16="http://schemas.microsoft.com/office/drawing/2014/main" id="{3BCD9F58-DB4B-4920-34F9-79B9A9C698A5}"/>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2717810" y="1675809"/>
              <a:ext cx="642435" cy="581037"/>
            </a:xfrm>
            <a:prstGeom prst="rect">
              <a:avLst/>
            </a:prstGeom>
          </p:spPr>
        </p:pic>
      </p:grpSp>
    </p:spTree>
    <p:extLst>
      <p:ext uri="{BB962C8B-B14F-4D97-AF65-F5344CB8AC3E}">
        <p14:creationId xmlns:p14="http://schemas.microsoft.com/office/powerpoint/2010/main" val="4548021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1085B256-EB8A-67C1-AE61-57DF57E66137}"/>
              </a:ext>
            </a:extLst>
          </p:cNvPr>
          <p:cNvSpPr/>
          <p:nvPr/>
        </p:nvSpPr>
        <p:spPr>
          <a:xfrm>
            <a:off x="8426206" y="-23066"/>
            <a:ext cx="3789405" cy="6904132"/>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nb-NO" sz="2400" dirty="0"/>
          </a:p>
        </p:txBody>
      </p:sp>
      <p:sp>
        <p:nvSpPr>
          <p:cNvPr id="2" name="Tittel 1">
            <a:extLst>
              <a:ext uri="{FF2B5EF4-FFF2-40B4-BE49-F238E27FC236}">
                <a16:creationId xmlns:a16="http://schemas.microsoft.com/office/drawing/2014/main" id="{AE75C7CB-F7C6-9CA5-FA2C-268CFDD1883C}"/>
              </a:ext>
            </a:extLst>
          </p:cNvPr>
          <p:cNvSpPr>
            <a:spLocks noGrp="1"/>
          </p:cNvSpPr>
          <p:nvPr>
            <p:ph type="title"/>
          </p:nvPr>
        </p:nvSpPr>
        <p:spPr>
          <a:xfrm>
            <a:off x="474047" y="319783"/>
            <a:ext cx="10838109" cy="1325563"/>
          </a:xfrm>
        </p:spPr>
        <p:txBody>
          <a:bodyPr/>
          <a:lstStyle/>
          <a:p>
            <a:r>
              <a:rPr lang="nb-NO" sz="3200" dirty="0"/>
              <a:t>Tolkning av indikatorverdiene i barometeret</a:t>
            </a:r>
          </a:p>
        </p:txBody>
      </p:sp>
      <p:sp>
        <p:nvSpPr>
          <p:cNvPr id="3" name="Plassholder for innhold 2">
            <a:extLst>
              <a:ext uri="{FF2B5EF4-FFF2-40B4-BE49-F238E27FC236}">
                <a16:creationId xmlns:a16="http://schemas.microsoft.com/office/drawing/2014/main" id="{FDE40CB4-8031-ADDC-EB0F-6DDE9595EADF}"/>
              </a:ext>
            </a:extLst>
          </p:cNvPr>
          <p:cNvSpPr>
            <a:spLocks noGrp="1"/>
          </p:cNvSpPr>
          <p:nvPr>
            <p:ph idx="1"/>
          </p:nvPr>
        </p:nvSpPr>
        <p:spPr>
          <a:xfrm>
            <a:off x="500336" y="1700809"/>
            <a:ext cx="7367430" cy="4589155"/>
          </a:xfrm>
        </p:spPr>
        <p:txBody>
          <a:bodyPr/>
          <a:lstStyle/>
          <a:p>
            <a:pPr marL="342900" indent="-342900">
              <a:buFont typeface="Arial" panose="020B0604020202020204" pitchFamily="34" charset="0"/>
              <a:buChar char="•"/>
            </a:pPr>
            <a:r>
              <a:rPr lang="nb-NO" sz="1800" dirty="0"/>
              <a:t>Barometeret består av flere indikatorer som viser Norges score relativt til andre land.</a:t>
            </a:r>
          </a:p>
          <a:p>
            <a:pPr marL="342900" indent="-342900">
              <a:buFont typeface="Arial" panose="020B0604020202020204" pitchFamily="34" charset="0"/>
              <a:buChar char="•"/>
            </a:pPr>
            <a:r>
              <a:rPr lang="nb-NO" sz="1800" dirty="0"/>
              <a:t>Hver indikator består av et sett underindikatorer, hvor hvert land rangeres fra best til dårligst hvor den beste får en score på 100 og den dårligste 0</a:t>
            </a:r>
          </a:p>
          <a:p>
            <a:pPr marL="342900" indent="-342900">
              <a:buFont typeface="Arial" panose="020B0604020202020204" pitchFamily="34" charset="0"/>
              <a:buChar char="•"/>
            </a:pPr>
            <a:r>
              <a:rPr lang="nb-NO" sz="1800" dirty="0"/>
              <a:t>Indikatoren viser Norges gjennomsnittsscore på alle underindikatorene. En score på 100 betyr at Norge rangeres høyest på alle underindikatorer, mens en score på 0 betyr at de kommer dårligst ut på alle.</a:t>
            </a:r>
          </a:p>
          <a:p>
            <a:pPr marL="342900" indent="-342900">
              <a:buFont typeface="Arial" panose="020B0604020202020204" pitchFamily="34" charset="0"/>
              <a:buChar char="•"/>
            </a:pPr>
            <a:r>
              <a:rPr lang="nb-NO" sz="1800" dirty="0"/>
              <a:t>Antall land som inngår i sammenligningsgrunnlaget varierer noe i ulike indikatorer</a:t>
            </a:r>
          </a:p>
          <a:p>
            <a:pPr marL="342900" indent="-342900">
              <a:buFont typeface="Arial" panose="020B0604020202020204" pitchFamily="34" charset="0"/>
              <a:buChar char="•"/>
            </a:pPr>
            <a:r>
              <a:rPr lang="nb-NO" sz="1800" dirty="0"/>
              <a:t>Indikatorene sier ikke noe om </a:t>
            </a:r>
            <a:r>
              <a:rPr lang="nb-NO" sz="1800" u="sng" dirty="0"/>
              <a:t>Norges absolutte score</a:t>
            </a:r>
            <a:r>
              <a:rPr lang="nb-NO" sz="1800" dirty="0"/>
              <a:t> eller utvikling på dette området, men hvordan vi gjør det </a:t>
            </a:r>
            <a:r>
              <a:rPr lang="nb-NO" sz="1800" u="sng" dirty="0"/>
              <a:t>relativt til andre land</a:t>
            </a:r>
            <a:r>
              <a:rPr lang="nb-NO" sz="1800" dirty="0"/>
              <a:t>. </a:t>
            </a:r>
          </a:p>
        </p:txBody>
      </p:sp>
      <p:sp>
        <p:nvSpPr>
          <p:cNvPr id="4" name="Plassholder for lysbildenummer 3">
            <a:extLst>
              <a:ext uri="{FF2B5EF4-FFF2-40B4-BE49-F238E27FC236}">
                <a16:creationId xmlns:a16="http://schemas.microsoft.com/office/drawing/2014/main" id="{3B56C8F2-9955-FB3B-9A4F-F9DECB31A27A}"/>
              </a:ext>
            </a:extLst>
          </p:cNvPr>
          <p:cNvSpPr>
            <a:spLocks noGrp="1"/>
          </p:cNvSpPr>
          <p:nvPr>
            <p:ph type="sldNum" sz="quarter" idx="12"/>
          </p:nvPr>
        </p:nvSpPr>
        <p:spPr/>
        <p:txBody>
          <a:bodyPr/>
          <a:lstStyle/>
          <a:p>
            <a:fld id="{6D7D6155-37ED-4876-BFE4-C00C5B1DB3A6}" type="slidenum">
              <a:rPr lang="nb-NO" smtClean="0"/>
              <a:pPr/>
              <a:t>6</a:t>
            </a:fld>
            <a:endParaRPr lang="nb-NO"/>
          </a:p>
        </p:txBody>
      </p:sp>
      <p:grpSp>
        <p:nvGrpSpPr>
          <p:cNvPr id="9" name="Gruppe 8">
            <a:extLst>
              <a:ext uri="{FF2B5EF4-FFF2-40B4-BE49-F238E27FC236}">
                <a16:creationId xmlns:a16="http://schemas.microsoft.com/office/drawing/2014/main" id="{17DFA651-3962-072F-B4C7-5A3CB4DCE4D7}"/>
              </a:ext>
            </a:extLst>
          </p:cNvPr>
          <p:cNvGrpSpPr/>
          <p:nvPr/>
        </p:nvGrpSpPr>
        <p:grpSpPr>
          <a:xfrm>
            <a:off x="8800908" y="2191331"/>
            <a:ext cx="2989181" cy="1993596"/>
            <a:chOff x="155396" y="1574300"/>
            <a:chExt cx="2241886" cy="1495197"/>
          </a:xfrm>
        </p:grpSpPr>
        <p:graphicFrame>
          <p:nvGraphicFramePr>
            <p:cNvPr id="6" name="Diagram 5">
              <a:extLst>
                <a:ext uri="{FF2B5EF4-FFF2-40B4-BE49-F238E27FC236}">
                  <a16:creationId xmlns:a16="http://schemas.microsoft.com/office/drawing/2014/main" id="{3B7F2118-A3DD-C9C0-AA6B-393381163C41}"/>
                </a:ext>
              </a:extLst>
            </p:cNvPr>
            <p:cNvGraphicFramePr/>
            <p:nvPr/>
          </p:nvGraphicFramePr>
          <p:xfrm>
            <a:off x="155396" y="1574300"/>
            <a:ext cx="2241886" cy="1495197"/>
          </p:xfrm>
          <a:graphic>
            <a:graphicData uri="http://schemas.openxmlformats.org/drawingml/2006/chart">
              <c:chart xmlns:c="http://schemas.openxmlformats.org/drawingml/2006/chart" xmlns:r="http://schemas.openxmlformats.org/officeDocument/2006/relationships" r:id="rId2"/>
            </a:graphicData>
          </a:graphic>
        </p:graphicFrame>
        <p:sp>
          <p:nvSpPr>
            <p:cNvPr id="7" name="Rektangel 6">
              <a:extLst>
                <a:ext uri="{FF2B5EF4-FFF2-40B4-BE49-F238E27FC236}">
                  <a16:creationId xmlns:a16="http://schemas.microsoft.com/office/drawing/2014/main" id="{C0988069-90A8-95E5-DDB7-103C83B37C63}"/>
                </a:ext>
              </a:extLst>
            </p:cNvPr>
            <p:cNvSpPr/>
            <p:nvPr/>
          </p:nvSpPr>
          <p:spPr>
            <a:xfrm>
              <a:off x="1078358" y="2098216"/>
              <a:ext cx="565589" cy="43259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tx1"/>
                  </a:solidFill>
                </a:rPr>
                <a:t>45</a:t>
              </a:r>
            </a:p>
          </p:txBody>
        </p:sp>
      </p:grpSp>
      <p:cxnSp>
        <p:nvCxnSpPr>
          <p:cNvPr id="12" name="Rett pilkobling 11">
            <a:extLst>
              <a:ext uri="{FF2B5EF4-FFF2-40B4-BE49-F238E27FC236}">
                <a16:creationId xmlns:a16="http://schemas.microsoft.com/office/drawing/2014/main" id="{383BA51B-EC14-7F7C-C9B4-63CFE36C6F30}"/>
              </a:ext>
            </a:extLst>
          </p:cNvPr>
          <p:cNvCxnSpPr/>
          <p:nvPr/>
        </p:nvCxnSpPr>
        <p:spPr>
          <a:xfrm flipH="1" flipV="1">
            <a:off x="9727240" y="2229600"/>
            <a:ext cx="514041" cy="88100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Rektangel 12">
            <a:extLst>
              <a:ext uri="{FF2B5EF4-FFF2-40B4-BE49-F238E27FC236}">
                <a16:creationId xmlns:a16="http://schemas.microsoft.com/office/drawing/2014/main" id="{F4CA6FAE-5271-1D08-3351-9A9F165B7B9D}"/>
              </a:ext>
            </a:extLst>
          </p:cNvPr>
          <p:cNvSpPr/>
          <p:nvPr/>
        </p:nvSpPr>
        <p:spPr>
          <a:xfrm>
            <a:off x="8646960" y="4414023"/>
            <a:ext cx="916048" cy="252000"/>
          </a:xfrm>
          <a:prstGeom prst="rect">
            <a:avLst/>
          </a:prstGeom>
          <a:solidFill>
            <a:srgbClr val="FF0000"/>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400"/>
          </a:p>
        </p:txBody>
      </p:sp>
      <p:sp>
        <p:nvSpPr>
          <p:cNvPr id="14" name="Rektangel 13">
            <a:extLst>
              <a:ext uri="{FF2B5EF4-FFF2-40B4-BE49-F238E27FC236}">
                <a16:creationId xmlns:a16="http://schemas.microsoft.com/office/drawing/2014/main" id="{57A631B7-980E-4755-D690-0165289A5973}"/>
              </a:ext>
            </a:extLst>
          </p:cNvPr>
          <p:cNvSpPr/>
          <p:nvPr/>
        </p:nvSpPr>
        <p:spPr>
          <a:xfrm>
            <a:off x="9711288" y="4414023"/>
            <a:ext cx="916048" cy="252000"/>
          </a:xfrm>
          <a:prstGeom prst="rect">
            <a:avLst/>
          </a:prstGeom>
          <a:solidFill>
            <a:srgbClr val="FFC000"/>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400"/>
          </a:p>
        </p:txBody>
      </p:sp>
      <p:sp>
        <p:nvSpPr>
          <p:cNvPr id="15" name="Rektangel 14">
            <a:extLst>
              <a:ext uri="{FF2B5EF4-FFF2-40B4-BE49-F238E27FC236}">
                <a16:creationId xmlns:a16="http://schemas.microsoft.com/office/drawing/2014/main" id="{2A81710E-1E86-E934-71FD-C0DCA2C8F0DD}"/>
              </a:ext>
            </a:extLst>
          </p:cNvPr>
          <p:cNvSpPr/>
          <p:nvPr/>
        </p:nvSpPr>
        <p:spPr>
          <a:xfrm>
            <a:off x="10775616" y="4422075"/>
            <a:ext cx="916048" cy="252000"/>
          </a:xfrm>
          <a:prstGeom prst="rect">
            <a:avLst/>
          </a:prstGeom>
          <a:solidFill>
            <a:srgbClr val="49A94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400"/>
          </a:p>
        </p:txBody>
      </p:sp>
      <p:sp>
        <p:nvSpPr>
          <p:cNvPr id="16" name="TekstSylinder 15">
            <a:extLst>
              <a:ext uri="{FF2B5EF4-FFF2-40B4-BE49-F238E27FC236}">
                <a16:creationId xmlns:a16="http://schemas.microsoft.com/office/drawing/2014/main" id="{32B6A933-9AC8-26F2-DE08-9299B2BF69F1}"/>
              </a:ext>
            </a:extLst>
          </p:cNvPr>
          <p:cNvSpPr txBox="1"/>
          <p:nvPr/>
        </p:nvSpPr>
        <p:spPr>
          <a:xfrm>
            <a:off x="10700496" y="4666023"/>
            <a:ext cx="1223321" cy="258532"/>
          </a:xfrm>
          <a:prstGeom prst="rect">
            <a:avLst/>
          </a:prstGeom>
          <a:noFill/>
        </p:spPr>
        <p:txBody>
          <a:bodyPr wrap="square" rtlCol="0">
            <a:spAutoFit/>
          </a:bodyPr>
          <a:lstStyle/>
          <a:p>
            <a:pPr>
              <a:lnSpc>
                <a:spcPct val="90000"/>
              </a:lnSpc>
              <a:spcBef>
                <a:spcPts val="800"/>
              </a:spcBef>
            </a:pPr>
            <a:r>
              <a:rPr lang="nb-NO" sz="1200" i="1" dirty="0"/>
              <a:t>Beste tredjedel</a:t>
            </a:r>
          </a:p>
        </p:txBody>
      </p:sp>
      <p:sp>
        <p:nvSpPr>
          <p:cNvPr id="17" name="TekstSylinder 16">
            <a:extLst>
              <a:ext uri="{FF2B5EF4-FFF2-40B4-BE49-F238E27FC236}">
                <a16:creationId xmlns:a16="http://schemas.microsoft.com/office/drawing/2014/main" id="{DB98E7ED-09E8-4F92-213D-AE785B1D3833}"/>
              </a:ext>
            </a:extLst>
          </p:cNvPr>
          <p:cNvSpPr txBox="1"/>
          <p:nvPr/>
        </p:nvSpPr>
        <p:spPr>
          <a:xfrm>
            <a:off x="8412763" y="4666023"/>
            <a:ext cx="1500115" cy="258532"/>
          </a:xfrm>
          <a:prstGeom prst="rect">
            <a:avLst/>
          </a:prstGeom>
          <a:noFill/>
        </p:spPr>
        <p:txBody>
          <a:bodyPr wrap="square" rtlCol="0">
            <a:spAutoFit/>
          </a:bodyPr>
          <a:lstStyle/>
          <a:p>
            <a:pPr>
              <a:lnSpc>
                <a:spcPct val="90000"/>
              </a:lnSpc>
              <a:spcBef>
                <a:spcPts val="800"/>
              </a:spcBef>
            </a:pPr>
            <a:r>
              <a:rPr lang="nb-NO" sz="1200" i="1" dirty="0"/>
              <a:t>Dårligste tredjedel</a:t>
            </a:r>
          </a:p>
        </p:txBody>
      </p:sp>
      <p:sp>
        <p:nvSpPr>
          <p:cNvPr id="18" name="TekstSylinder 17">
            <a:extLst>
              <a:ext uri="{FF2B5EF4-FFF2-40B4-BE49-F238E27FC236}">
                <a16:creationId xmlns:a16="http://schemas.microsoft.com/office/drawing/2014/main" id="{BF8D9A3F-F7D6-DAAE-FFF0-FF36E300F80D}"/>
              </a:ext>
            </a:extLst>
          </p:cNvPr>
          <p:cNvSpPr txBox="1"/>
          <p:nvPr/>
        </p:nvSpPr>
        <p:spPr>
          <a:xfrm>
            <a:off x="8500359" y="1787550"/>
            <a:ext cx="1946555" cy="424732"/>
          </a:xfrm>
          <a:prstGeom prst="rect">
            <a:avLst/>
          </a:prstGeom>
          <a:noFill/>
        </p:spPr>
        <p:txBody>
          <a:bodyPr wrap="square" rtlCol="0">
            <a:spAutoFit/>
          </a:bodyPr>
          <a:lstStyle/>
          <a:p>
            <a:pPr>
              <a:lnSpc>
                <a:spcPct val="90000"/>
              </a:lnSpc>
              <a:spcBef>
                <a:spcPts val="800"/>
              </a:spcBef>
            </a:pPr>
            <a:r>
              <a:rPr lang="nb-NO" sz="1200" i="1" dirty="0"/>
              <a:t>Gjennomsnittlig relativ score på underindikatorer</a:t>
            </a:r>
          </a:p>
        </p:txBody>
      </p:sp>
      <p:sp>
        <p:nvSpPr>
          <p:cNvPr id="19" name="TekstSylinder 18">
            <a:extLst>
              <a:ext uri="{FF2B5EF4-FFF2-40B4-BE49-F238E27FC236}">
                <a16:creationId xmlns:a16="http://schemas.microsoft.com/office/drawing/2014/main" id="{6B1A58F0-AFBD-1265-414E-7708C0D7B8C5}"/>
              </a:ext>
            </a:extLst>
          </p:cNvPr>
          <p:cNvSpPr txBox="1"/>
          <p:nvPr/>
        </p:nvSpPr>
        <p:spPr>
          <a:xfrm>
            <a:off x="10600695" y="1930858"/>
            <a:ext cx="1946555" cy="258532"/>
          </a:xfrm>
          <a:prstGeom prst="rect">
            <a:avLst/>
          </a:prstGeom>
          <a:noFill/>
        </p:spPr>
        <p:txBody>
          <a:bodyPr wrap="square" rtlCol="0">
            <a:spAutoFit/>
          </a:bodyPr>
          <a:lstStyle/>
          <a:p>
            <a:pPr>
              <a:lnSpc>
                <a:spcPct val="90000"/>
              </a:lnSpc>
              <a:spcBef>
                <a:spcPts val="800"/>
              </a:spcBef>
            </a:pPr>
            <a:r>
              <a:rPr lang="nb-NO" sz="1200" i="1" dirty="0"/>
              <a:t>Utvikling fra fjoråret</a:t>
            </a:r>
          </a:p>
        </p:txBody>
      </p:sp>
      <p:cxnSp>
        <p:nvCxnSpPr>
          <p:cNvPr id="20" name="Rett pilkobling 19">
            <a:extLst>
              <a:ext uri="{FF2B5EF4-FFF2-40B4-BE49-F238E27FC236}">
                <a16:creationId xmlns:a16="http://schemas.microsoft.com/office/drawing/2014/main" id="{64C02D65-F366-5632-FD82-A52311617A65}"/>
              </a:ext>
            </a:extLst>
          </p:cNvPr>
          <p:cNvCxnSpPr>
            <a:cxnSpLocks/>
          </p:cNvCxnSpPr>
          <p:nvPr/>
        </p:nvCxnSpPr>
        <p:spPr>
          <a:xfrm flipV="1">
            <a:off x="10541830" y="2186698"/>
            <a:ext cx="469065" cy="97461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 name="Likebent trekant 4">
            <a:extLst>
              <a:ext uri="{FF2B5EF4-FFF2-40B4-BE49-F238E27FC236}">
                <a16:creationId xmlns:a16="http://schemas.microsoft.com/office/drawing/2014/main" id="{D7E79B19-D286-1E3B-B807-86F0AD4B768A}"/>
              </a:ext>
            </a:extLst>
          </p:cNvPr>
          <p:cNvSpPr/>
          <p:nvPr/>
        </p:nvSpPr>
        <p:spPr>
          <a:xfrm>
            <a:off x="10412787" y="3122570"/>
            <a:ext cx="150255" cy="131116"/>
          </a:xfrm>
          <a:prstGeom prst="triangle">
            <a:avLst/>
          </a:prstGeom>
          <a:solidFill>
            <a:srgbClr val="49A942"/>
          </a:solidFill>
          <a:ln w="6350">
            <a:solidFill>
              <a:srgbClr val="49A9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400"/>
          </a:p>
        </p:txBody>
      </p:sp>
    </p:spTree>
    <p:extLst>
      <p:ext uri="{BB962C8B-B14F-4D97-AF65-F5344CB8AC3E}">
        <p14:creationId xmlns:p14="http://schemas.microsoft.com/office/powerpoint/2010/main" val="40411180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Miljø, Trafikksikkerhet | Mange lar bilen gå på tomgang – men er det  egentlig lov? Nå svarer politiet">
            <a:extLst>
              <a:ext uri="{FF2B5EF4-FFF2-40B4-BE49-F238E27FC236}">
                <a16:creationId xmlns:a16="http://schemas.microsoft.com/office/drawing/2014/main" id="{89646F2C-E801-3C7F-E723-B8632FE06660}"/>
              </a:ext>
            </a:extLst>
          </p:cNvPr>
          <p:cNvPicPr>
            <a:picLocks noGrp="1" noChangeAspect="1" noChangeArrowheads="1"/>
          </p:cNvPicPr>
          <p:nvPr>
            <p:ph type="pic" sz="quarter" idx="13"/>
          </p:nvPr>
        </p:nvPicPr>
        <p:blipFill>
          <a:blip r:embed="rId3">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t="3512" b="3512"/>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3" name="Plassholder for tekst 2">
            <a:extLst>
              <a:ext uri="{FF2B5EF4-FFF2-40B4-BE49-F238E27FC236}">
                <a16:creationId xmlns:a16="http://schemas.microsoft.com/office/drawing/2014/main" id="{DA65450A-2C63-EFF1-4DB6-30C1BCE8B65A}"/>
              </a:ext>
            </a:extLst>
          </p:cNvPr>
          <p:cNvSpPr>
            <a:spLocks noGrp="1"/>
          </p:cNvSpPr>
          <p:nvPr>
            <p:ph type="body" sz="quarter" idx="39"/>
          </p:nvPr>
        </p:nvSpPr>
        <p:spPr/>
        <p:txBody>
          <a:bodyPr/>
          <a:lstStyle/>
          <a:p>
            <a:endParaRPr lang="nb-NO"/>
          </a:p>
        </p:txBody>
      </p:sp>
      <p:sp>
        <p:nvSpPr>
          <p:cNvPr id="4" name="Plassholder for tekst 3">
            <a:extLst>
              <a:ext uri="{FF2B5EF4-FFF2-40B4-BE49-F238E27FC236}">
                <a16:creationId xmlns:a16="http://schemas.microsoft.com/office/drawing/2014/main" id="{E1FD6276-4A18-A1F5-325E-725FD229F65F}"/>
              </a:ext>
            </a:extLst>
          </p:cNvPr>
          <p:cNvSpPr>
            <a:spLocks noGrp="1"/>
          </p:cNvSpPr>
          <p:nvPr>
            <p:ph type="body" sz="quarter" idx="40"/>
          </p:nvPr>
        </p:nvSpPr>
        <p:spPr/>
        <p:txBody>
          <a:bodyPr/>
          <a:lstStyle/>
          <a:p>
            <a:endParaRPr lang="nb-NO"/>
          </a:p>
        </p:txBody>
      </p:sp>
      <p:sp>
        <p:nvSpPr>
          <p:cNvPr id="2" name="TekstSylinder 1">
            <a:extLst>
              <a:ext uri="{FF2B5EF4-FFF2-40B4-BE49-F238E27FC236}">
                <a16:creationId xmlns:a16="http://schemas.microsoft.com/office/drawing/2014/main" id="{92E49575-782B-D073-46FE-035CF4028EF7}"/>
              </a:ext>
            </a:extLst>
          </p:cNvPr>
          <p:cNvSpPr txBox="1"/>
          <p:nvPr/>
        </p:nvSpPr>
        <p:spPr>
          <a:xfrm>
            <a:off x="3022339" y="2274837"/>
            <a:ext cx="6147324" cy="2308324"/>
          </a:xfrm>
          <a:prstGeom prst="rect">
            <a:avLst/>
          </a:prstGeom>
          <a:noFill/>
        </p:spPr>
        <p:txBody>
          <a:bodyPr wrap="none" rtlCol="0" anchor="ctr">
            <a:spAutoFit/>
          </a:bodyPr>
          <a:lstStyle/>
          <a:p>
            <a:pPr algn="ctr"/>
            <a:r>
              <a:rPr lang="nb-NO" sz="7200">
                <a:solidFill>
                  <a:schemeClr val="bg1"/>
                </a:solidFill>
                <a:effectLst>
                  <a:outerShdw blurRad="38100" dist="38100" dir="2700000" algn="tl">
                    <a:srgbClr val="000000">
                      <a:alpha val="43137"/>
                    </a:srgbClr>
                  </a:outerShdw>
                </a:effectLst>
                <a:latin typeface="Arial Nova Light" panose="020B0304020202020204" pitchFamily="34" charset="0"/>
              </a:rPr>
              <a:t>OMSTILLING </a:t>
            </a:r>
          </a:p>
          <a:p>
            <a:pPr algn="ctr"/>
            <a:r>
              <a:rPr lang="nb-NO" sz="7200">
                <a:solidFill>
                  <a:schemeClr val="bg1"/>
                </a:solidFill>
                <a:effectLst>
                  <a:outerShdw blurRad="38100" dist="38100" dir="2700000" algn="tl">
                    <a:srgbClr val="000000">
                      <a:alpha val="43137"/>
                    </a:srgbClr>
                  </a:outerShdw>
                </a:effectLst>
                <a:latin typeface="Arial Nova Light" panose="020B0304020202020204" pitchFamily="34" charset="0"/>
              </a:rPr>
              <a:t>PÅ TOMGANG</a:t>
            </a:r>
          </a:p>
        </p:txBody>
      </p:sp>
    </p:spTree>
    <p:extLst>
      <p:ext uri="{BB962C8B-B14F-4D97-AF65-F5344CB8AC3E}">
        <p14:creationId xmlns:p14="http://schemas.microsoft.com/office/powerpoint/2010/main" val="24588592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281AE87-A2D1-0CD0-13BB-C3969497496A}"/>
              </a:ext>
            </a:extLst>
          </p:cNvPr>
          <p:cNvSpPr>
            <a:spLocks noGrp="1"/>
          </p:cNvSpPr>
          <p:nvPr>
            <p:ph type="title"/>
          </p:nvPr>
        </p:nvSpPr>
        <p:spPr/>
        <p:txBody>
          <a:bodyPr/>
          <a:lstStyle/>
          <a:p>
            <a:r>
              <a:rPr lang="nb-NO"/>
              <a:t>Hovedresultater i Omstillingsbarometeret 2023 </a:t>
            </a:r>
          </a:p>
        </p:txBody>
      </p:sp>
      <p:sp>
        <p:nvSpPr>
          <p:cNvPr id="4" name="Plassholder for lysbildenummer 3">
            <a:extLst>
              <a:ext uri="{FF2B5EF4-FFF2-40B4-BE49-F238E27FC236}">
                <a16:creationId xmlns:a16="http://schemas.microsoft.com/office/drawing/2014/main" id="{D2BBCBCB-9939-850E-BD00-D99BED8538D0}"/>
              </a:ext>
            </a:extLst>
          </p:cNvPr>
          <p:cNvSpPr>
            <a:spLocks noGrp="1"/>
          </p:cNvSpPr>
          <p:nvPr>
            <p:ph type="sldNum" sz="quarter" idx="12"/>
          </p:nvPr>
        </p:nvSpPr>
        <p:spPr/>
        <p:txBody>
          <a:bodyPr/>
          <a:lstStyle/>
          <a:p>
            <a:fld id="{6D7D6155-37ED-4876-BFE4-C00C5B1DB3A6}" type="slidenum">
              <a:rPr lang="nb-NO" smtClean="0"/>
              <a:pPr/>
              <a:t>8</a:t>
            </a:fld>
            <a:endParaRPr lang="nb-NO"/>
          </a:p>
        </p:txBody>
      </p:sp>
      <p:sp>
        <p:nvSpPr>
          <p:cNvPr id="5" name="Rektangel 4">
            <a:extLst>
              <a:ext uri="{FF2B5EF4-FFF2-40B4-BE49-F238E27FC236}">
                <a16:creationId xmlns:a16="http://schemas.microsoft.com/office/drawing/2014/main" id="{DCFFBBB8-87B7-CF89-AB8C-72FF12E6465B}"/>
              </a:ext>
            </a:extLst>
          </p:cNvPr>
          <p:cNvSpPr/>
          <p:nvPr/>
        </p:nvSpPr>
        <p:spPr>
          <a:xfrm>
            <a:off x="741061" y="4518945"/>
            <a:ext cx="3525999" cy="1366911"/>
          </a:xfrm>
          <a:prstGeom prst="rect">
            <a:avLst/>
          </a:prstGeom>
          <a:solidFill>
            <a:srgbClr val="268CA3"/>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400"/>
          </a:p>
        </p:txBody>
      </p:sp>
      <p:sp>
        <p:nvSpPr>
          <p:cNvPr id="6" name="Rektangel 5">
            <a:extLst>
              <a:ext uri="{FF2B5EF4-FFF2-40B4-BE49-F238E27FC236}">
                <a16:creationId xmlns:a16="http://schemas.microsoft.com/office/drawing/2014/main" id="{C17187A7-9BF7-3D27-4B44-3845A7F0F300}"/>
              </a:ext>
            </a:extLst>
          </p:cNvPr>
          <p:cNvSpPr/>
          <p:nvPr/>
        </p:nvSpPr>
        <p:spPr>
          <a:xfrm>
            <a:off x="4376269" y="4518945"/>
            <a:ext cx="3525999" cy="1371604"/>
          </a:xfrm>
          <a:prstGeom prst="rect">
            <a:avLst/>
          </a:prstGeom>
          <a:solidFill>
            <a:srgbClr val="268CA3"/>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000"/>
          </a:p>
        </p:txBody>
      </p:sp>
      <p:sp>
        <p:nvSpPr>
          <p:cNvPr id="7" name="Rektangel 6">
            <a:extLst>
              <a:ext uri="{FF2B5EF4-FFF2-40B4-BE49-F238E27FC236}">
                <a16:creationId xmlns:a16="http://schemas.microsoft.com/office/drawing/2014/main" id="{5CB066EA-018F-758E-975D-78CDF1388F6E}"/>
              </a:ext>
            </a:extLst>
          </p:cNvPr>
          <p:cNvSpPr/>
          <p:nvPr/>
        </p:nvSpPr>
        <p:spPr>
          <a:xfrm>
            <a:off x="8009849" y="4518945"/>
            <a:ext cx="3525999" cy="1366911"/>
          </a:xfrm>
          <a:prstGeom prst="rect">
            <a:avLst/>
          </a:prstGeom>
          <a:solidFill>
            <a:srgbClr val="268CA3"/>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000"/>
          </a:p>
        </p:txBody>
      </p:sp>
      <p:sp>
        <p:nvSpPr>
          <p:cNvPr id="8" name="Rektangel 7">
            <a:extLst>
              <a:ext uri="{FF2B5EF4-FFF2-40B4-BE49-F238E27FC236}">
                <a16:creationId xmlns:a16="http://schemas.microsoft.com/office/drawing/2014/main" id="{9C0744F2-D130-A8C2-AE02-59CFEE467328}"/>
              </a:ext>
            </a:extLst>
          </p:cNvPr>
          <p:cNvSpPr/>
          <p:nvPr/>
        </p:nvSpPr>
        <p:spPr>
          <a:xfrm>
            <a:off x="2790112" y="3186913"/>
            <a:ext cx="6720747" cy="1239508"/>
          </a:xfrm>
          <a:prstGeom prst="rect">
            <a:avLst/>
          </a:prstGeom>
          <a:solidFill>
            <a:schemeClr val="accent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400"/>
          </a:p>
        </p:txBody>
      </p:sp>
      <p:sp>
        <p:nvSpPr>
          <p:cNvPr id="9" name="Rektangel 8">
            <a:extLst>
              <a:ext uri="{FF2B5EF4-FFF2-40B4-BE49-F238E27FC236}">
                <a16:creationId xmlns:a16="http://schemas.microsoft.com/office/drawing/2014/main" id="{3AE0B522-74B6-F3BC-BE1C-B876C8B3D106}"/>
              </a:ext>
            </a:extLst>
          </p:cNvPr>
          <p:cNvSpPr/>
          <p:nvPr/>
        </p:nvSpPr>
        <p:spPr>
          <a:xfrm>
            <a:off x="4376269" y="1748989"/>
            <a:ext cx="3525999" cy="1325155"/>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400"/>
          </a:p>
        </p:txBody>
      </p:sp>
      <p:graphicFrame>
        <p:nvGraphicFramePr>
          <p:cNvPr id="10" name="Diagram 9">
            <a:extLst>
              <a:ext uri="{FF2B5EF4-FFF2-40B4-BE49-F238E27FC236}">
                <a16:creationId xmlns:a16="http://schemas.microsoft.com/office/drawing/2014/main" id="{AB586BFF-6A2B-1F55-E74D-80C75C8B4FD7}"/>
              </a:ext>
            </a:extLst>
          </p:cNvPr>
          <p:cNvGraphicFramePr/>
          <p:nvPr/>
        </p:nvGraphicFramePr>
        <p:xfrm>
          <a:off x="562448" y="4469318"/>
          <a:ext cx="1872289" cy="1472337"/>
        </p:xfrm>
        <a:graphic>
          <a:graphicData uri="http://schemas.openxmlformats.org/drawingml/2006/chart">
            <c:chart xmlns:c="http://schemas.openxmlformats.org/drawingml/2006/chart" xmlns:r="http://schemas.openxmlformats.org/officeDocument/2006/relationships" r:id="rId2"/>
          </a:graphicData>
        </a:graphic>
      </p:graphicFrame>
      <p:sp>
        <p:nvSpPr>
          <p:cNvPr id="11" name="Rektangel 10">
            <a:extLst>
              <a:ext uri="{FF2B5EF4-FFF2-40B4-BE49-F238E27FC236}">
                <a16:creationId xmlns:a16="http://schemas.microsoft.com/office/drawing/2014/main" id="{9DDB4D3F-1995-61AB-4F49-8CA973AE2556}"/>
              </a:ext>
            </a:extLst>
          </p:cNvPr>
          <p:cNvSpPr/>
          <p:nvPr/>
        </p:nvSpPr>
        <p:spPr>
          <a:xfrm>
            <a:off x="1144564" y="4816127"/>
            <a:ext cx="711329" cy="752872"/>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733">
                <a:solidFill>
                  <a:schemeClr val="bg1"/>
                </a:solidFill>
              </a:rPr>
              <a:t>60</a:t>
            </a:r>
          </a:p>
        </p:txBody>
      </p:sp>
      <p:graphicFrame>
        <p:nvGraphicFramePr>
          <p:cNvPr id="12" name="Diagram 11">
            <a:extLst>
              <a:ext uri="{FF2B5EF4-FFF2-40B4-BE49-F238E27FC236}">
                <a16:creationId xmlns:a16="http://schemas.microsoft.com/office/drawing/2014/main" id="{FA6484CA-CC27-0EC6-5C92-60CE82557390}"/>
              </a:ext>
            </a:extLst>
          </p:cNvPr>
          <p:cNvGraphicFramePr/>
          <p:nvPr/>
        </p:nvGraphicFramePr>
        <p:xfrm>
          <a:off x="4291118" y="4469318"/>
          <a:ext cx="1872289" cy="1472337"/>
        </p:xfrm>
        <a:graphic>
          <a:graphicData uri="http://schemas.openxmlformats.org/drawingml/2006/chart">
            <c:chart xmlns:c="http://schemas.openxmlformats.org/drawingml/2006/chart" xmlns:r="http://schemas.openxmlformats.org/officeDocument/2006/relationships" r:id="rId3"/>
          </a:graphicData>
        </a:graphic>
      </p:graphicFrame>
      <p:sp>
        <p:nvSpPr>
          <p:cNvPr id="13" name="Rektangel 12">
            <a:extLst>
              <a:ext uri="{FF2B5EF4-FFF2-40B4-BE49-F238E27FC236}">
                <a16:creationId xmlns:a16="http://schemas.microsoft.com/office/drawing/2014/main" id="{F9B4926C-7418-9EEF-793A-FC6EE6F5ECD8}"/>
              </a:ext>
            </a:extLst>
          </p:cNvPr>
          <p:cNvSpPr/>
          <p:nvPr/>
        </p:nvSpPr>
        <p:spPr>
          <a:xfrm>
            <a:off x="4877938" y="4816127"/>
            <a:ext cx="711329" cy="752872"/>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733">
                <a:solidFill>
                  <a:schemeClr val="bg1"/>
                </a:solidFill>
              </a:rPr>
              <a:t>52</a:t>
            </a:r>
          </a:p>
        </p:txBody>
      </p:sp>
      <p:graphicFrame>
        <p:nvGraphicFramePr>
          <p:cNvPr id="14" name="Diagram 13">
            <a:extLst>
              <a:ext uri="{FF2B5EF4-FFF2-40B4-BE49-F238E27FC236}">
                <a16:creationId xmlns:a16="http://schemas.microsoft.com/office/drawing/2014/main" id="{CF10B438-E2F1-058C-C31B-F15B19EAD241}"/>
              </a:ext>
            </a:extLst>
          </p:cNvPr>
          <p:cNvGraphicFramePr/>
          <p:nvPr>
            <p:extLst>
              <p:ext uri="{D42A27DB-BD31-4B8C-83A1-F6EECF244321}">
                <p14:modId xmlns:p14="http://schemas.microsoft.com/office/powerpoint/2010/main" val="2877511589"/>
              </p:ext>
            </p:extLst>
          </p:nvPr>
        </p:nvGraphicFramePr>
        <p:xfrm>
          <a:off x="7950474" y="4469318"/>
          <a:ext cx="1872289" cy="1472337"/>
        </p:xfrm>
        <a:graphic>
          <a:graphicData uri="http://schemas.openxmlformats.org/drawingml/2006/chart">
            <c:chart xmlns:c="http://schemas.openxmlformats.org/drawingml/2006/chart" xmlns:r="http://schemas.openxmlformats.org/officeDocument/2006/relationships" r:id="rId4"/>
          </a:graphicData>
        </a:graphic>
      </p:graphicFrame>
      <p:sp>
        <p:nvSpPr>
          <p:cNvPr id="15" name="Rektangel 14">
            <a:extLst>
              <a:ext uri="{FF2B5EF4-FFF2-40B4-BE49-F238E27FC236}">
                <a16:creationId xmlns:a16="http://schemas.microsoft.com/office/drawing/2014/main" id="{68149E53-6B2B-288B-B29A-2EA9ECBF16AB}"/>
              </a:ext>
            </a:extLst>
          </p:cNvPr>
          <p:cNvSpPr/>
          <p:nvPr/>
        </p:nvSpPr>
        <p:spPr>
          <a:xfrm>
            <a:off x="8528069" y="4816127"/>
            <a:ext cx="711329" cy="752872"/>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733">
                <a:solidFill>
                  <a:schemeClr val="bg1"/>
                </a:solidFill>
              </a:rPr>
              <a:t>49</a:t>
            </a:r>
          </a:p>
        </p:txBody>
      </p:sp>
      <p:graphicFrame>
        <p:nvGraphicFramePr>
          <p:cNvPr id="16" name="Diagram 15">
            <a:extLst>
              <a:ext uri="{FF2B5EF4-FFF2-40B4-BE49-F238E27FC236}">
                <a16:creationId xmlns:a16="http://schemas.microsoft.com/office/drawing/2014/main" id="{3BD60E29-FE93-EB26-1EFC-CFD3A7D4BAAF}"/>
              </a:ext>
            </a:extLst>
          </p:cNvPr>
          <p:cNvGraphicFramePr/>
          <p:nvPr/>
        </p:nvGraphicFramePr>
        <p:xfrm>
          <a:off x="2886124" y="3073052"/>
          <a:ext cx="1872289" cy="1472337"/>
        </p:xfrm>
        <a:graphic>
          <a:graphicData uri="http://schemas.openxmlformats.org/drawingml/2006/chart">
            <c:chart xmlns:c="http://schemas.openxmlformats.org/drawingml/2006/chart" xmlns:r="http://schemas.openxmlformats.org/officeDocument/2006/relationships" r:id="rId5"/>
          </a:graphicData>
        </a:graphic>
      </p:graphicFrame>
      <p:sp>
        <p:nvSpPr>
          <p:cNvPr id="17" name="Rektangel 16">
            <a:extLst>
              <a:ext uri="{FF2B5EF4-FFF2-40B4-BE49-F238E27FC236}">
                <a16:creationId xmlns:a16="http://schemas.microsoft.com/office/drawing/2014/main" id="{7B49B27D-3184-A00D-D1AF-4BF5AB640F97}"/>
              </a:ext>
            </a:extLst>
          </p:cNvPr>
          <p:cNvSpPr/>
          <p:nvPr/>
        </p:nvSpPr>
        <p:spPr>
          <a:xfrm>
            <a:off x="3455669" y="3419973"/>
            <a:ext cx="711329" cy="752872"/>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733">
                <a:solidFill>
                  <a:schemeClr val="bg1"/>
                </a:solidFill>
              </a:rPr>
              <a:t>55</a:t>
            </a:r>
          </a:p>
        </p:txBody>
      </p:sp>
      <p:graphicFrame>
        <p:nvGraphicFramePr>
          <p:cNvPr id="18" name="Diagram 17">
            <a:extLst>
              <a:ext uri="{FF2B5EF4-FFF2-40B4-BE49-F238E27FC236}">
                <a16:creationId xmlns:a16="http://schemas.microsoft.com/office/drawing/2014/main" id="{688391CD-8DA9-7A16-AEB0-BF1FDCF31D98}"/>
              </a:ext>
            </a:extLst>
          </p:cNvPr>
          <p:cNvGraphicFramePr/>
          <p:nvPr/>
        </p:nvGraphicFramePr>
        <p:xfrm>
          <a:off x="4377438" y="1644486"/>
          <a:ext cx="1872289" cy="1472337"/>
        </p:xfrm>
        <a:graphic>
          <a:graphicData uri="http://schemas.openxmlformats.org/drawingml/2006/chart">
            <c:chart xmlns:c="http://schemas.openxmlformats.org/drawingml/2006/chart" xmlns:r="http://schemas.openxmlformats.org/officeDocument/2006/relationships" r:id="rId6"/>
          </a:graphicData>
        </a:graphic>
      </p:graphicFrame>
      <p:sp>
        <p:nvSpPr>
          <p:cNvPr id="19" name="Rektangel 18">
            <a:extLst>
              <a:ext uri="{FF2B5EF4-FFF2-40B4-BE49-F238E27FC236}">
                <a16:creationId xmlns:a16="http://schemas.microsoft.com/office/drawing/2014/main" id="{3EF72951-1672-AC80-D0FB-211AD0ECD5F5}"/>
              </a:ext>
            </a:extLst>
          </p:cNvPr>
          <p:cNvSpPr/>
          <p:nvPr/>
        </p:nvSpPr>
        <p:spPr>
          <a:xfrm>
            <a:off x="4960120" y="2000195"/>
            <a:ext cx="711329" cy="752872"/>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733">
                <a:solidFill>
                  <a:schemeClr val="bg1"/>
                </a:solidFill>
              </a:rPr>
              <a:t>50</a:t>
            </a:r>
          </a:p>
        </p:txBody>
      </p:sp>
      <p:sp>
        <p:nvSpPr>
          <p:cNvPr id="20" name="Rektangel 19">
            <a:extLst>
              <a:ext uri="{FF2B5EF4-FFF2-40B4-BE49-F238E27FC236}">
                <a16:creationId xmlns:a16="http://schemas.microsoft.com/office/drawing/2014/main" id="{A7F7ED4B-CADE-FF4D-AC0D-2EA974ACF635}"/>
              </a:ext>
            </a:extLst>
          </p:cNvPr>
          <p:cNvSpPr/>
          <p:nvPr/>
        </p:nvSpPr>
        <p:spPr>
          <a:xfrm>
            <a:off x="4989123" y="1634024"/>
            <a:ext cx="3525999" cy="1536171"/>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400">
                <a:solidFill>
                  <a:schemeClr val="bg1"/>
                </a:solidFill>
              </a:rPr>
              <a:t>Bærekraftig </a:t>
            </a:r>
          </a:p>
          <a:p>
            <a:pPr algn="ctr"/>
            <a:r>
              <a:rPr lang="nb-NO" sz="2400">
                <a:solidFill>
                  <a:schemeClr val="bg1"/>
                </a:solidFill>
              </a:rPr>
              <a:t>omstilling</a:t>
            </a:r>
          </a:p>
        </p:txBody>
      </p:sp>
      <p:sp>
        <p:nvSpPr>
          <p:cNvPr id="21" name="Rektangel 20">
            <a:extLst>
              <a:ext uri="{FF2B5EF4-FFF2-40B4-BE49-F238E27FC236}">
                <a16:creationId xmlns:a16="http://schemas.microsoft.com/office/drawing/2014/main" id="{3AE8A46F-4D08-B71D-60AC-543AA19A87B7}"/>
              </a:ext>
            </a:extLst>
          </p:cNvPr>
          <p:cNvSpPr/>
          <p:nvPr/>
        </p:nvSpPr>
        <p:spPr>
          <a:xfrm>
            <a:off x="4328061" y="3035384"/>
            <a:ext cx="4142475" cy="1536171"/>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400">
                <a:solidFill>
                  <a:schemeClr val="bg1"/>
                </a:solidFill>
              </a:rPr>
              <a:t>Forutsetninger for grønn omstilling</a:t>
            </a:r>
          </a:p>
        </p:txBody>
      </p:sp>
      <p:sp>
        <p:nvSpPr>
          <p:cNvPr id="22" name="Rektangel 21">
            <a:extLst>
              <a:ext uri="{FF2B5EF4-FFF2-40B4-BE49-F238E27FC236}">
                <a16:creationId xmlns:a16="http://schemas.microsoft.com/office/drawing/2014/main" id="{4B708933-382E-B552-622D-EBB84F18EFB0}"/>
              </a:ext>
            </a:extLst>
          </p:cNvPr>
          <p:cNvSpPr/>
          <p:nvPr/>
        </p:nvSpPr>
        <p:spPr>
          <a:xfrm>
            <a:off x="1622061" y="4436089"/>
            <a:ext cx="2919051" cy="1536171"/>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000" dirty="0">
                <a:solidFill>
                  <a:schemeClr val="bg1"/>
                </a:solidFill>
              </a:rPr>
              <a:t>Kompetanse</a:t>
            </a:r>
          </a:p>
        </p:txBody>
      </p:sp>
      <p:sp>
        <p:nvSpPr>
          <p:cNvPr id="23" name="Rektangel 22">
            <a:extLst>
              <a:ext uri="{FF2B5EF4-FFF2-40B4-BE49-F238E27FC236}">
                <a16:creationId xmlns:a16="http://schemas.microsoft.com/office/drawing/2014/main" id="{E022A173-E9D5-476D-C4B7-6AECA10E3EFA}"/>
              </a:ext>
            </a:extLst>
          </p:cNvPr>
          <p:cNvSpPr/>
          <p:nvPr/>
        </p:nvSpPr>
        <p:spPr>
          <a:xfrm>
            <a:off x="5367537" y="4436089"/>
            <a:ext cx="2919051" cy="1536171"/>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000" dirty="0">
                <a:solidFill>
                  <a:schemeClr val="bg1"/>
                </a:solidFill>
              </a:rPr>
              <a:t>Innovasjon og entreprenørskap</a:t>
            </a:r>
          </a:p>
        </p:txBody>
      </p:sp>
      <p:sp>
        <p:nvSpPr>
          <p:cNvPr id="24" name="Rektangel 23">
            <a:extLst>
              <a:ext uri="{FF2B5EF4-FFF2-40B4-BE49-F238E27FC236}">
                <a16:creationId xmlns:a16="http://schemas.microsoft.com/office/drawing/2014/main" id="{AC1A07BB-1D28-3BE0-7D26-62D49914B619}"/>
              </a:ext>
            </a:extLst>
          </p:cNvPr>
          <p:cNvSpPr/>
          <p:nvPr/>
        </p:nvSpPr>
        <p:spPr>
          <a:xfrm>
            <a:off x="8880309" y="4437844"/>
            <a:ext cx="2919051" cy="1536171"/>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000" dirty="0">
                <a:solidFill>
                  <a:schemeClr val="bg1"/>
                </a:solidFill>
              </a:rPr>
              <a:t>Teknologi</a:t>
            </a:r>
          </a:p>
        </p:txBody>
      </p:sp>
    </p:spTree>
    <p:extLst>
      <p:ext uri="{BB962C8B-B14F-4D97-AF65-F5344CB8AC3E}">
        <p14:creationId xmlns:p14="http://schemas.microsoft.com/office/powerpoint/2010/main" val="20459943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Rektangel 63">
            <a:extLst>
              <a:ext uri="{FF2B5EF4-FFF2-40B4-BE49-F238E27FC236}">
                <a16:creationId xmlns:a16="http://schemas.microsoft.com/office/drawing/2014/main" id="{1C052A86-4C76-403F-8E86-313BF05D6F2C}"/>
              </a:ext>
            </a:extLst>
          </p:cNvPr>
          <p:cNvSpPr/>
          <p:nvPr/>
        </p:nvSpPr>
        <p:spPr>
          <a:xfrm>
            <a:off x="0" y="1504387"/>
            <a:ext cx="12192000" cy="5353613"/>
          </a:xfrm>
          <a:prstGeom prst="rect">
            <a:avLst/>
          </a:prstGeom>
          <a:solidFill>
            <a:srgbClr val="BFDEE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nb-NO" sz="2400"/>
          </a:p>
        </p:txBody>
      </p:sp>
      <p:sp>
        <p:nvSpPr>
          <p:cNvPr id="2" name="Tittel 1">
            <a:extLst>
              <a:ext uri="{FF2B5EF4-FFF2-40B4-BE49-F238E27FC236}">
                <a16:creationId xmlns:a16="http://schemas.microsoft.com/office/drawing/2014/main" id="{6968E69D-83C0-7D98-88E7-67E55636BD46}"/>
              </a:ext>
            </a:extLst>
          </p:cNvPr>
          <p:cNvSpPr>
            <a:spLocks noGrp="1"/>
          </p:cNvSpPr>
          <p:nvPr>
            <p:ph type="title"/>
          </p:nvPr>
        </p:nvSpPr>
        <p:spPr/>
        <p:txBody>
          <a:bodyPr/>
          <a:lstStyle/>
          <a:p>
            <a:r>
              <a:rPr lang="nb-NO"/>
              <a:t>Kompetanse, 2023</a:t>
            </a:r>
          </a:p>
        </p:txBody>
      </p:sp>
      <p:sp>
        <p:nvSpPr>
          <p:cNvPr id="4" name="Plassholder for lysbildenummer 3">
            <a:extLst>
              <a:ext uri="{FF2B5EF4-FFF2-40B4-BE49-F238E27FC236}">
                <a16:creationId xmlns:a16="http://schemas.microsoft.com/office/drawing/2014/main" id="{5E8B0483-34BD-E084-578B-C3D27F60B10D}"/>
              </a:ext>
            </a:extLst>
          </p:cNvPr>
          <p:cNvSpPr>
            <a:spLocks noGrp="1"/>
          </p:cNvSpPr>
          <p:nvPr>
            <p:ph type="sldNum" sz="quarter" idx="12"/>
          </p:nvPr>
        </p:nvSpPr>
        <p:spPr/>
        <p:txBody>
          <a:bodyPr/>
          <a:lstStyle/>
          <a:p>
            <a:fld id="{6D7D6155-37ED-4876-BFE4-C00C5B1DB3A6}" type="slidenum">
              <a:rPr lang="nb-NO" smtClean="0"/>
              <a:pPr/>
              <a:t>9</a:t>
            </a:fld>
            <a:endParaRPr lang="nb-NO"/>
          </a:p>
        </p:txBody>
      </p:sp>
      <p:sp>
        <p:nvSpPr>
          <p:cNvPr id="37" name="Rektangel 36">
            <a:extLst>
              <a:ext uri="{FF2B5EF4-FFF2-40B4-BE49-F238E27FC236}">
                <a16:creationId xmlns:a16="http://schemas.microsoft.com/office/drawing/2014/main" id="{332575A0-C2E0-31C9-685A-887DB8875290}"/>
              </a:ext>
            </a:extLst>
          </p:cNvPr>
          <p:cNvSpPr/>
          <p:nvPr/>
        </p:nvSpPr>
        <p:spPr>
          <a:xfrm>
            <a:off x="522451" y="3659436"/>
            <a:ext cx="2618013" cy="243947"/>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65" name="Gruppe 64">
            <a:extLst>
              <a:ext uri="{FF2B5EF4-FFF2-40B4-BE49-F238E27FC236}">
                <a16:creationId xmlns:a16="http://schemas.microsoft.com/office/drawing/2014/main" id="{E30277AD-2A50-70D9-5E8E-AF9ECDB5EAA7}"/>
              </a:ext>
            </a:extLst>
          </p:cNvPr>
          <p:cNvGrpSpPr/>
          <p:nvPr/>
        </p:nvGrpSpPr>
        <p:grpSpPr>
          <a:xfrm>
            <a:off x="329171" y="1855594"/>
            <a:ext cx="11862829" cy="4701353"/>
            <a:chOff x="223706" y="1241619"/>
            <a:chExt cx="8897122" cy="3526015"/>
          </a:xfrm>
        </p:grpSpPr>
        <p:sp>
          <p:nvSpPr>
            <p:cNvPr id="33" name="Rektangel: avrundede hjørner 32">
              <a:extLst>
                <a:ext uri="{FF2B5EF4-FFF2-40B4-BE49-F238E27FC236}">
                  <a16:creationId xmlns:a16="http://schemas.microsoft.com/office/drawing/2014/main" id="{97709F6F-AF1A-1D67-297B-A0E6B583EB65}"/>
                </a:ext>
              </a:extLst>
            </p:cNvPr>
            <p:cNvSpPr/>
            <p:nvPr/>
          </p:nvSpPr>
          <p:spPr>
            <a:xfrm>
              <a:off x="318649" y="1241619"/>
              <a:ext cx="2052000" cy="396000"/>
            </a:xfrm>
            <a:prstGeom prst="round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dirty="0">
                  <a:solidFill>
                    <a:schemeClr val="bg1"/>
                  </a:solidFill>
                </a:rPr>
                <a:t>Høyere utdanning</a:t>
              </a:r>
            </a:p>
          </p:txBody>
        </p:sp>
        <p:sp>
          <p:nvSpPr>
            <p:cNvPr id="34" name="Rektangel: avrundede hjørner 33">
              <a:extLst>
                <a:ext uri="{FF2B5EF4-FFF2-40B4-BE49-F238E27FC236}">
                  <a16:creationId xmlns:a16="http://schemas.microsoft.com/office/drawing/2014/main" id="{4BB393E0-201D-4C6B-9A66-A631E62B9C80}"/>
                </a:ext>
              </a:extLst>
            </p:cNvPr>
            <p:cNvSpPr/>
            <p:nvPr/>
          </p:nvSpPr>
          <p:spPr>
            <a:xfrm>
              <a:off x="2531961" y="1241619"/>
              <a:ext cx="2052000" cy="396000"/>
            </a:xfrm>
            <a:prstGeom prst="round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a:solidFill>
                    <a:schemeClr val="bg1"/>
                  </a:solidFill>
                </a:rPr>
                <a:t>Internasjonal kompetanse</a:t>
              </a:r>
            </a:p>
          </p:txBody>
        </p:sp>
        <p:sp>
          <p:nvSpPr>
            <p:cNvPr id="35" name="Rektangel: avrundede hjørner 34">
              <a:extLst>
                <a:ext uri="{FF2B5EF4-FFF2-40B4-BE49-F238E27FC236}">
                  <a16:creationId xmlns:a16="http://schemas.microsoft.com/office/drawing/2014/main" id="{74F10CF6-CA1A-7EA5-7082-F908C49DC036}"/>
                </a:ext>
              </a:extLst>
            </p:cNvPr>
            <p:cNvSpPr/>
            <p:nvPr/>
          </p:nvSpPr>
          <p:spPr>
            <a:xfrm>
              <a:off x="5606069" y="2995573"/>
              <a:ext cx="2052000" cy="396000"/>
            </a:xfrm>
            <a:prstGeom prst="round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a:solidFill>
                    <a:schemeClr val="bg1"/>
                  </a:solidFill>
                </a:rPr>
                <a:t>Kompetansematching</a:t>
              </a:r>
            </a:p>
          </p:txBody>
        </p:sp>
        <p:graphicFrame>
          <p:nvGraphicFramePr>
            <p:cNvPr id="36" name="Diagram 35">
              <a:extLst>
                <a:ext uri="{FF2B5EF4-FFF2-40B4-BE49-F238E27FC236}">
                  <a16:creationId xmlns:a16="http://schemas.microsoft.com/office/drawing/2014/main" id="{794B5CF3-55C2-B9D6-67F7-D0EBC60100FF}"/>
                </a:ext>
              </a:extLst>
            </p:cNvPr>
            <p:cNvGraphicFramePr/>
            <p:nvPr/>
          </p:nvGraphicFramePr>
          <p:xfrm>
            <a:off x="223706" y="1531103"/>
            <a:ext cx="2241886" cy="149519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8" name="Diagram 37">
              <a:extLst>
                <a:ext uri="{FF2B5EF4-FFF2-40B4-BE49-F238E27FC236}">
                  <a16:creationId xmlns:a16="http://schemas.microsoft.com/office/drawing/2014/main" id="{BEA0CD00-6C11-9F32-CBBC-9C272738A8BC}"/>
                </a:ext>
              </a:extLst>
            </p:cNvPr>
            <p:cNvGraphicFramePr/>
            <p:nvPr/>
          </p:nvGraphicFramePr>
          <p:xfrm>
            <a:off x="2465592" y="1531103"/>
            <a:ext cx="2241886" cy="1495197"/>
          </p:xfrm>
          <a:graphic>
            <a:graphicData uri="http://schemas.openxmlformats.org/drawingml/2006/chart">
              <c:chart xmlns:c="http://schemas.openxmlformats.org/drawingml/2006/chart" xmlns:r="http://schemas.openxmlformats.org/officeDocument/2006/relationships" r:id="rId3"/>
            </a:graphicData>
          </a:graphic>
        </p:graphicFrame>
        <p:sp>
          <p:nvSpPr>
            <p:cNvPr id="39" name="Rektangel 38">
              <a:extLst>
                <a:ext uri="{FF2B5EF4-FFF2-40B4-BE49-F238E27FC236}">
                  <a16:creationId xmlns:a16="http://schemas.microsoft.com/office/drawing/2014/main" id="{F0D6841D-E623-DBD0-2831-E7DEDD02F926}"/>
                </a:ext>
              </a:extLst>
            </p:cNvPr>
            <p:cNvSpPr/>
            <p:nvPr/>
          </p:nvSpPr>
          <p:spPr>
            <a:xfrm>
              <a:off x="1146668" y="2055019"/>
              <a:ext cx="565589" cy="43259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b="1" dirty="0">
                  <a:solidFill>
                    <a:schemeClr val="tx1"/>
                  </a:solidFill>
                </a:rPr>
                <a:t>42</a:t>
              </a:r>
            </a:p>
          </p:txBody>
        </p:sp>
        <p:sp>
          <p:nvSpPr>
            <p:cNvPr id="40" name="Rektangel 39">
              <a:extLst>
                <a:ext uri="{FF2B5EF4-FFF2-40B4-BE49-F238E27FC236}">
                  <a16:creationId xmlns:a16="http://schemas.microsoft.com/office/drawing/2014/main" id="{66C960E3-42DB-2236-00E9-D53D2BFFB6E1}"/>
                </a:ext>
              </a:extLst>
            </p:cNvPr>
            <p:cNvSpPr/>
            <p:nvPr/>
          </p:nvSpPr>
          <p:spPr>
            <a:xfrm>
              <a:off x="3397029" y="2055019"/>
              <a:ext cx="565589" cy="43259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b="1">
                  <a:solidFill>
                    <a:schemeClr val="tx1"/>
                  </a:solidFill>
                </a:rPr>
                <a:t>46</a:t>
              </a:r>
            </a:p>
          </p:txBody>
        </p:sp>
        <p:graphicFrame>
          <p:nvGraphicFramePr>
            <p:cNvPr id="41" name="Diagram 40">
              <a:extLst>
                <a:ext uri="{FF2B5EF4-FFF2-40B4-BE49-F238E27FC236}">
                  <a16:creationId xmlns:a16="http://schemas.microsoft.com/office/drawing/2014/main" id="{6961BF8A-2739-DC3F-5F14-7DA54FB8CCE8}"/>
                </a:ext>
              </a:extLst>
            </p:cNvPr>
            <p:cNvGraphicFramePr/>
            <p:nvPr/>
          </p:nvGraphicFramePr>
          <p:xfrm>
            <a:off x="5516135" y="3272437"/>
            <a:ext cx="2241886" cy="1495197"/>
          </p:xfrm>
          <a:graphic>
            <a:graphicData uri="http://schemas.openxmlformats.org/drawingml/2006/chart">
              <c:chart xmlns:c="http://schemas.openxmlformats.org/drawingml/2006/chart" xmlns:r="http://schemas.openxmlformats.org/officeDocument/2006/relationships" r:id="rId4"/>
            </a:graphicData>
          </a:graphic>
        </p:graphicFrame>
        <p:sp>
          <p:nvSpPr>
            <p:cNvPr id="42" name="Rektangel 41">
              <a:extLst>
                <a:ext uri="{FF2B5EF4-FFF2-40B4-BE49-F238E27FC236}">
                  <a16:creationId xmlns:a16="http://schemas.microsoft.com/office/drawing/2014/main" id="{10C7E6D3-F1C9-DEBC-FD5C-5B2792B43B32}"/>
                </a:ext>
              </a:extLst>
            </p:cNvPr>
            <p:cNvSpPr/>
            <p:nvPr/>
          </p:nvSpPr>
          <p:spPr>
            <a:xfrm>
              <a:off x="6447572" y="3796353"/>
              <a:ext cx="565589" cy="43259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b="1">
                  <a:solidFill>
                    <a:schemeClr val="tx1"/>
                  </a:solidFill>
                </a:rPr>
                <a:t>80</a:t>
              </a:r>
            </a:p>
          </p:txBody>
        </p:sp>
        <p:sp>
          <p:nvSpPr>
            <p:cNvPr id="43" name="Rektangel: avrundede hjørner 42">
              <a:extLst>
                <a:ext uri="{FF2B5EF4-FFF2-40B4-BE49-F238E27FC236}">
                  <a16:creationId xmlns:a16="http://schemas.microsoft.com/office/drawing/2014/main" id="{79877E02-DAF6-D76E-5E0A-131DD74089A2}"/>
                </a:ext>
              </a:extLst>
            </p:cNvPr>
            <p:cNvSpPr/>
            <p:nvPr/>
          </p:nvSpPr>
          <p:spPr>
            <a:xfrm>
              <a:off x="6958584" y="1241619"/>
              <a:ext cx="2052000" cy="396000"/>
            </a:xfrm>
            <a:prstGeom prst="round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a:solidFill>
                    <a:schemeClr val="bg1"/>
                  </a:solidFill>
                </a:rPr>
                <a:t>Entreprenørutdanning og trening</a:t>
              </a:r>
            </a:p>
          </p:txBody>
        </p:sp>
        <p:sp>
          <p:nvSpPr>
            <p:cNvPr id="44" name="Rektangel: avrundede hjørner 43">
              <a:extLst>
                <a:ext uri="{FF2B5EF4-FFF2-40B4-BE49-F238E27FC236}">
                  <a16:creationId xmlns:a16="http://schemas.microsoft.com/office/drawing/2014/main" id="{0DB1C370-9CED-9AA1-2A82-CE2C01BF095C}"/>
                </a:ext>
              </a:extLst>
            </p:cNvPr>
            <p:cNvSpPr/>
            <p:nvPr/>
          </p:nvSpPr>
          <p:spPr>
            <a:xfrm>
              <a:off x="1179445" y="2995573"/>
              <a:ext cx="2052000" cy="396000"/>
            </a:xfrm>
            <a:prstGeom prst="round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a:solidFill>
                    <a:schemeClr val="bg1"/>
                  </a:solidFill>
                </a:rPr>
                <a:t>Arbeidsdeltagelse</a:t>
              </a:r>
            </a:p>
          </p:txBody>
        </p:sp>
        <p:sp>
          <p:nvSpPr>
            <p:cNvPr id="45" name="Rektangel: avrundede hjørner 44">
              <a:extLst>
                <a:ext uri="{FF2B5EF4-FFF2-40B4-BE49-F238E27FC236}">
                  <a16:creationId xmlns:a16="http://schemas.microsoft.com/office/drawing/2014/main" id="{D0F2B752-5B59-4786-D83E-744239E0C9CD}"/>
                </a:ext>
              </a:extLst>
            </p:cNvPr>
            <p:cNvSpPr/>
            <p:nvPr/>
          </p:nvSpPr>
          <p:spPr>
            <a:xfrm>
              <a:off x="3392757" y="2995573"/>
              <a:ext cx="2052000" cy="396000"/>
            </a:xfrm>
            <a:prstGeom prst="round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a:solidFill>
                    <a:schemeClr val="bg1"/>
                  </a:solidFill>
                </a:rPr>
                <a:t>Livslang læring</a:t>
              </a:r>
            </a:p>
          </p:txBody>
        </p:sp>
        <p:graphicFrame>
          <p:nvGraphicFramePr>
            <p:cNvPr id="46" name="Diagram 45">
              <a:extLst>
                <a:ext uri="{FF2B5EF4-FFF2-40B4-BE49-F238E27FC236}">
                  <a16:creationId xmlns:a16="http://schemas.microsoft.com/office/drawing/2014/main" id="{26F88D90-769E-D2CC-1955-DAAFC32C36CB}"/>
                </a:ext>
              </a:extLst>
            </p:cNvPr>
            <p:cNvGraphicFramePr/>
            <p:nvPr/>
          </p:nvGraphicFramePr>
          <p:xfrm>
            <a:off x="6878942" y="1531103"/>
            <a:ext cx="2241886" cy="149519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47" name="Diagram 46">
              <a:extLst>
                <a:ext uri="{FF2B5EF4-FFF2-40B4-BE49-F238E27FC236}">
                  <a16:creationId xmlns:a16="http://schemas.microsoft.com/office/drawing/2014/main" id="{C1E5B096-A02C-BC5B-F6B1-61D8CE739F74}"/>
                </a:ext>
              </a:extLst>
            </p:cNvPr>
            <p:cNvGraphicFramePr/>
            <p:nvPr/>
          </p:nvGraphicFramePr>
          <p:xfrm>
            <a:off x="1085075" y="3272437"/>
            <a:ext cx="2241886" cy="1495197"/>
          </p:xfrm>
          <a:graphic>
            <a:graphicData uri="http://schemas.openxmlformats.org/drawingml/2006/chart">
              <c:chart xmlns:c="http://schemas.openxmlformats.org/drawingml/2006/chart" xmlns:r="http://schemas.openxmlformats.org/officeDocument/2006/relationships" r:id="rId6"/>
            </a:graphicData>
          </a:graphic>
        </p:graphicFrame>
        <p:sp>
          <p:nvSpPr>
            <p:cNvPr id="48" name="Rektangel 47">
              <a:extLst>
                <a:ext uri="{FF2B5EF4-FFF2-40B4-BE49-F238E27FC236}">
                  <a16:creationId xmlns:a16="http://schemas.microsoft.com/office/drawing/2014/main" id="{04D41CB5-697A-3895-09D2-0CA4AEE47E85}"/>
                </a:ext>
              </a:extLst>
            </p:cNvPr>
            <p:cNvSpPr/>
            <p:nvPr/>
          </p:nvSpPr>
          <p:spPr>
            <a:xfrm>
              <a:off x="7801904" y="2055019"/>
              <a:ext cx="565589" cy="43259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b="1">
                  <a:solidFill>
                    <a:schemeClr val="tx1"/>
                  </a:solidFill>
                </a:rPr>
                <a:t>58</a:t>
              </a:r>
            </a:p>
          </p:txBody>
        </p:sp>
        <p:sp>
          <p:nvSpPr>
            <p:cNvPr id="49" name="Rektangel 48">
              <a:extLst>
                <a:ext uri="{FF2B5EF4-FFF2-40B4-BE49-F238E27FC236}">
                  <a16:creationId xmlns:a16="http://schemas.microsoft.com/office/drawing/2014/main" id="{491DC2E0-734C-EBF0-AEE2-24C519257242}"/>
                </a:ext>
              </a:extLst>
            </p:cNvPr>
            <p:cNvSpPr/>
            <p:nvPr/>
          </p:nvSpPr>
          <p:spPr>
            <a:xfrm>
              <a:off x="2016512" y="3796353"/>
              <a:ext cx="565589" cy="43259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b="1">
                  <a:solidFill>
                    <a:schemeClr val="tx1"/>
                  </a:solidFill>
                </a:rPr>
                <a:t>71</a:t>
              </a:r>
            </a:p>
          </p:txBody>
        </p:sp>
        <p:graphicFrame>
          <p:nvGraphicFramePr>
            <p:cNvPr id="50" name="Diagram 49">
              <a:extLst>
                <a:ext uri="{FF2B5EF4-FFF2-40B4-BE49-F238E27FC236}">
                  <a16:creationId xmlns:a16="http://schemas.microsoft.com/office/drawing/2014/main" id="{0BAA1543-743F-3A59-3B60-16850B147FEA}"/>
                </a:ext>
              </a:extLst>
            </p:cNvPr>
            <p:cNvGraphicFramePr/>
            <p:nvPr/>
          </p:nvGraphicFramePr>
          <p:xfrm>
            <a:off x="3326961" y="3272437"/>
            <a:ext cx="2241886" cy="1495197"/>
          </p:xfrm>
          <a:graphic>
            <a:graphicData uri="http://schemas.openxmlformats.org/drawingml/2006/chart">
              <c:chart xmlns:c="http://schemas.openxmlformats.org/drawingml/2006/chart" xmlns:r="http://schemas.openxmlformats.org/officeDocument/2006/relationships" r:id="rId7"/>
            </a:graphicData>
          </a:graphic>
        </p:graphicFrame>
        <p:sp>
          <p:nvSpPr>
            <p:cNvPr id="51" name="Rektangel 50">
              <a:extLst>
                <a:ext uri="{FF2B5EF4-FFF2-40B4-BE49-F238E27FC236}">
                  <a16:creationId xmlns:a16="http://schemas.microsoft.com/office/drawing/2014/main" id="{6B58D812-B8ED-CA04-CAE1-22312BAF1B0D}"/>
                </a:ext>
              </a:extLst>
            </p:cNvPr>
            <p:cNvSpPr/>
            <p:nvPr/>
          </p:nvSpPr>
          <p:spPr>
            <a:xfrm>
              <a:off x="4258398" y="3796353"/>
              <a:ext cx="565589" cy="43259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b="1">
                  <a:solidFill>
                    <a:schemeClr val="tx1"/>
                  </a:solidFill>
                </a:rPr>
                <a:t>75</a:t>
              </a:r>
            </a:p>
          </p:txBody>
        </p:sp>
        <p:sp>
          <p:nvSpPr>
            <p:cNvPr id="52" name="Rektangel: avrundede hjørner 51">
              <a:extLst>
                <a:ext uri="{FF2B5EF4-FFF2-40B4-BE49-F238E27FC236}">
                  <a16:creationId xmlns:a16="http://schemas.microsoft.com/office/drawing/2014/main" id="{6E4E91A0-109F-10DE-F812-E4168AAC7FD0}"/>
                </a:ext>
              </a:extLst>
            </p:cNvPr>
            <p:cNvSpPr/>
            <p:nvPr/>
          </p:nvSpPr>
          <p:spPr>
            <a:xfrm>
              <a:off x="4745273" y="1241619"/>
              <a:ext cx="2052000" cy="396000"/>
            </a:xfrm>
            <a:prstGeom prst="round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a:solidFill>
                    <a:schemeClr val="bg1"/>
                  </a:solidFill>
                </a:rPr>
                <a:t>Teknologiutdanning og trening</a:t>
              </a:r>
            </a:p>
          </p:txBody>
        </p:sp>
        <p:graphicFrame>
          <p:nvGraphicFramePr>
            <p:cNvPr id="53" name="Diagram 52">
              <a:extLst>
                <a:ext uri="{FF2B5EF4-FFF2-40B4-BE49-F238E27FC236}">
                  <a16:creationId xmlns:a16="http://schemas.microsoft.com/office/drawing/2014/main" id="{0F976DCA-2506-5D48-6EE0-ABBC81836AA2}"/>
                </a:ext>
              </a:extLst>
            </p:cNvPr>
            <p:cNvGraphicFramePr/>
            <p:nvPr/>
          </p:nvGraphicFramePr>
          <p:xfrm>
            <a:off x="4733629" y="1531103"/>
            <a:ext cx="2241886" cy="1495197"/>
          </p:xfrm>
          <a:graphic>
            <a:graphicData uri="http://schemas.openxmlformats.org/drawingml/2006/chart">
              <c:chart xmlns:c="http://schemas.openxmlformats.org/drawingml/2006/chart" xmlns:r="http://schemas.openxmlformats.org/officeDocument/2006/relationships" r:id="rId8"/>
            </a:graphicData>
          </a:graphic>
        </p:graphicFrame>
        <p:sp>
          <p:nvSpPr>
            <p:cNvPr id="54" name="Rektangel 53">
              <a:extLst>
                <a:ext uri="{FF2B5EF4-FFF2-40B4-BE49-F238E27FC236}">
                  <a16:creationId xmlns:a16="http://schemas.microsoft.com/office/drawing/2014/main" id="{E29EA702-06B2-165D-A1B6-45CCBC7ACEAF}"/>
                </a:ext>
              </a:extLst>
            </p:cNvPr>
            <p:cNvSpPr/>
            <p:nvPr/>
          </p:nvSpPr>
          <p:spPr>
            <a:xfrm>
              <a:off x="5665066" y="2055019"/>
              <a:ext cx="565589" cy="43259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b="1">
                  <a:solidFill>
                    <a:schemeClr val="tx1"/>
                  </a:solidFill>
                </a:rPr>
                <a:t>46</a:t>
              </a:r>
            </a:p>
          </p:txBody>
        </p:sp>
        <p:sp>
          <p:nvSpPr>
            <p:cNvPr id="57" name="Likebent trekant 56">
              <a:extLst>
                <a:ext uri="{FF2B5EF4-FFF2-40B4-BE49-F238E27FC236}">
                  <a16:creationId xmlns:a16="http://schemas.microsoft.com/office/drawing/2014/main" id="{ACC3F787-F3AA-EFFB-201C-0A71E6DF7AA5}"/>
                </a:ext>
              </a:extLst>
            </p:cNvPr>
            <p:cNvSpPr/>
            <p:nvPr/>
          </p:nvSpPr>
          <p:spPr>
            <a:xfrm>
              <a:off x="2298553" y="3980329"/>
              <a:ext cx="89972" cy="85718"/>
            </a:xfrm>
            <a:prstGeom prst="triangle">
              <a:avLst/>
            </a:prstGeom>
            <a:solidFill>
              <a:srgbClr val="49A942"/>
            </a:solidFill>
            <a:ln w="6350">
              <a:solidFill>
                <a:srgbClr val="49A9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8" name="Likebent trekant 57">
              <a:extLst>
                <a:ext uri="{FF2B5EF4-FFF2-40B4-BE49-F238E27FC236}">
                  <a16:creationId xmlns:a16="http://schemas.microsoft.com/office/drawing/2014/main" id="{66F71C25-6B22-C4D0-49F6-77D0A522D51B}"/>
                </a:ext>
              </a:extLst>
            </p:cNvPr>
            <p:cNvSpPr/>
            <p:nvPr/>
          </p:nvSpPr>
          <p:spPr>
            <a:xfrm>
              <a:off x="4541192" y="3980329"/>
              <a:ext cx="89972" cy="85718"/>
            </a:xfrm>
            <a:prstGeom prst="triangle">
              <a:avLst/>
            </a:prstGeom>
            <a:solidFill>
              <a:srgbClr val="49A942"/>
            </a:solidFill>
            <a:ln w="6350">
              <a:solidFill>
                <a:srgbClr val="49A9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9" name="Likebent trekant 58">
              <a:extLst>
                <a:ext uri="{FF2B5EF4-FFF2-40B4-BE49-F238E27FC236}">
                  <a16:creationId xmlns:a16="http://schemas.microsoft.com/office/drawing/2014/main" id="{A2427BCC-8C48-D02B-97D0-87A1D5E2178B}"/>
                </a:ext>
              </a:extLst>
            </p:cNvPr>
            <p:cNvSpPr/>
            <p:nvPr/>
          </p:nvSpPr>
          <p:spPr>
            <a:xfrm>
              <a:off x="1432615" y="2231612"/>
              <a:ext cx="89972" cy="85718"/>
            </a:xfrm>
            <a:prstGeom prst="triangle">
              <a:avLst/>
            </a:prstGeom>
            <a:solidFill>
              <a:srgbClr val="49A942"/>
            </a:solidFill>
            <a:ln w="6350">
              <a:solidFill>
                <a:srgbClr val="49A9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0" name="Likebent trekant 59">
              <a:extLst>
                <a:ext uri="{FF2B5EF4-FFF2-40B4-BE49-F238E27FC236}">
                  <a16:creationId xmlns:a16="http://schemas.microsoft.com/office/drawing/2014/main" id="{E9A364C9-3640-34FB-EA64-1116DA5D2893}"/>
                </a:ext>
              </a:extLst>
            </p:cNvPr>
            <p:cNvSpPr/>
            <p:nvPr/>
          </p:nvSpPr>
          <p:spPr>
            <a:xfrm>
              <a:off x="6730366" y="3969793"/>
              <a:ext cx="89972" cy="85718"/>
            </a:xfrm>
            <a:prstGeom prst="triangle">
              <a:avLst/>
            </a:prstGeom>
            <a:solidFill>
              <a:srgbClr val="49A942"/>
            </a:solidFill>
            <a:ln w="6350">
              <a:solidFill>
                <a:srgbClr val="49A9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1" name="Likebent trekant 60">
              <a:extLst>
                <a:ext uri="{FF2B5EF4-FFF2-40B4-BE49-F238E27FC236}">
                  <a16:creationId xmlns:a16="http://schemas.microsoft.com/office/drawing/2014/main" id="{18BC42A5-EE53-C9C0-0EE6-D6E90AD03255}"/>
                </a:ext>
              </a:extLst>
            </p:cNvPr>
            <p:cNvSpPr/>
            <p:nvPr/>
          </p:nvSpPr>
          <p:spPr>
            <a:xfrm rot="10800000">
              <a:off x="5948639" y="2235832"/>
              <a:ext cx="89972" cy="85718"/>
            </a:xfrm>
            <a:prstGeom prst="triangle">
              <a:avLst/>
            </a:prstGeom>
            <a:solidFill>
              <a:srgbClr val="DC4405"/>
            </a:solidFill>
            <a:ln w="6350">
              <a:solidFill>
                <a:srgbClr val="DC44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2" name="Likebent trekant 61">
              <a:extLst>
                <a:ext uri="{FF2B5EF4-FFF2-40B4-BE49-F238E27FC236}">
                  <a16:creationId xmlns:a16="http://schemas.microsoft.com/office/drawing/2014/main" id="{E35AAFC6-67FF-0BB4-5122-494ABA18680E}"/>
                </a:ext>
              </a:extLst>
            </p:cNvPr>
            <p:cNvSpPr/>
            <p:nvPr/>
          </p:nvSpPr>
          <p:spPr>
            <a:xfrm rot="10800000">
              <a:off x="3677803" y="2220479"/>
              <a:ext cx="89972" cy="85718"/>
            </a:xfrm>
            <a:prstGeom prst="triangle">
              <a:avLst/>
            </a:prstGeom>
            <a:solidFill>
              <a:srgbClr val="DC4405"/>
            </a:solidFill>
            <a:ln w="6350">
              <a:solidFill>
                <a:srgbClr val="DC44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3" name="Likebent trekant 62">
              <a:extLst>
                <a:ext uri="{FF2B5EF4-FFF2-40B4-BE49-F238E27FC236}">
                  <a16:creationId xmlns:a16="http://schemas.microsoft.com/office/drawing/2014/main" id="{63EFA0CD-CCB2-0675-976F-2D2F9585FA73}"/>
                </a:ext>
              </a:extLst>
            </p:cNvPr>
            <p:cNvSpPr/>
            <p:nvPr/>
          </p:nvSpPr>
          <p:spPr>
            <a:xfrm>
              <a:off x="8084698" y="2220478"/>
              <a:ext cx="93989" cy="85093"/>
            </a:xfrm>
            <a:prstGeom prst="triangle">
              <a:avLst/>
            </a:prstGeom>
            <a:solidFill>
              <a:srgbClr val="49A942"/>
            </a:solidFill>
            <a:ln w="6350">
              <a:solidFill>
                <a:srgbClr val="49A9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spTree>
    <p:extLst>
      <p:ext uri="{BB962C8B-B14F-4D97-AF65-F5344CB8AC3E}">
        <p14:creationId xmlns:p14="http://schemas.microsoft.com/office/powerpoint/2010/main" val="15853212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3D61BEC-B4CF-B093-161F-FD3B784800EA}"/>
              </a:ext>
            </a:extLst>
          </p:cNvPr>
          <p:cNvSpPr>
            <a:spLocks noGrp="1"/>
          </p:cNvSpPr>
          <p:nvPr>
            <p:ph type="title"/>
          </p:nvPr>
        </p:nvSpPr>
        <p:spPr>
          <a:xfrm>
            <a:off x="482167" y="432446"/>
            <a:ext cx="11229352" cy="1325563"/>
          </a:xfrm>
        </p:spPr>
        <p:txBody>
          <a:bodyPr/>
          <a:lstStyle/>
          <a:p>
            <a:r>
              <a:rPr lang="nb-NO" sz="2400" b="1" dirty="0"/>
              <a:t>Hovedutfordring 1</a:t>
            </a:r>
            <a:br>
              <a:rPr lang="nb-NO" sz="3200" dirty="0"/>
            </a:br>
            <a:r>
              <a:rPr lang="nb-NO" sz="3200" dirty="0"/>
              <a:t>Vi har for lite av den høykompetente arbeidskraften som vil være viktig for omstilling</a:t>
            </a:r>
          </a:p>
        </p:txBody>
      </p:sp>
      <p:sp>
        <p:nvSpPr>
          <p:cNvPr id="4" name="Plassholder for lysbildenummer 3">
            <a:extLst>
              <a:ext uri="{FF2B5EF4-FFF2-40B4-BE49-F238E27FC236}">
                <a16:creationId xmlns:a16="http://schemas.microsoft.com/office/drawing/2014/main" id="{56468157-E1F8-F871-3013-5ECBC6EF0AB1}"/>
              </a:ext>
            </a:extLst>
          </p:cNvPr>
          <p:cNvSpPr>
            <a:spLocks noGrp="1"/>
          </p:cNvSpPr>
          <p:nvPr>
            <p:ph type="sldNum" sz="quarter" idx="12"/>
          </p:nvPr>
        </p:nvSpPr>
        <p:spPr/>
        <p:txBody>
          <a:bodyPr/>
          <a:lstStyle/>
          <a:p>
            <a:fld id="{6D7D6155-37ED-4876-BFE4-C00C5B1DB3A6}" type="slidenum">
              <a:rPr lang="nb-NO" smtClean="0"/>
              <a:pPr/>
              <a:t>10</a:t>
            </a:fld>
            <a:endParaRPr lang="nb-NO"/>
          </a:p>
        </p:txBody>
      </p:sp>
      <p:sp>
        <p:nvSpPr>
          <p:cNvPr id="5" name="Plassholder for tekst 4">
            <a:extLst>
              <a:ext uri="{FF2B5EF4-FFF2-40B4-BE49-F238E27FC236}">
                <a16:creationId xmlns:a16="http://schemas.microsoft.com/office/drawing/2014/main" id="{DDC304BD-ACBE-60CF-9A1C-AB704586BD75}"/>
              </a:ext>
            </a:extLst>
          </p:cNvPr>
          <p:cNvSpPr>
            <a:spLocks noGrp="1"/>
          </p:cNvSpPr>
          <p:nvPr>
            <p:ph type="body" sz="quarter" idx="13"/>
          </p:nvPr>
        </p:nvSpPr>
        <p:spPr>
          <a:xfrm>
            <a:off x="2262328" y="2516355"/>
            <a:ext cx="10752000" cy="288032"/>
          </a:xfrm>
        </p:spPr>
        <p:txBody>
          <a:bodyPr/>
          <a:lstStyle/>
          <a:p>
            <a:r>
              <a:rPr lang="nb-NO" sz="1800" dirty="0"/>
              <a:t>Figur: Høyere utdanning (master og doktorgrad), rankscore 2023</a:t>
            </a:r>
          </a:p>
        </p:txBody>
      </p:sp>
      <p:graphicFrame>
        <p:nvGraphicFramePr>
          <p:cNvPr id="6" name="Plassholder for innhold 5">
            <a:extLst>
              <a:ext uri="{FF2B5EF4-FFF2-40B4-BE49-F238E27FC236}">
                <a16:creationId xmlns:a16="http://schemas.microsoft.com/office/drawing/2014/main" id="{B72A1AC3-DCEE-1C6C-5B69-A0D380625C47}"/>
              </a:ext>
            </a:extLst>
          </p:cNvPr>
          <p:cNvGraphicFramePr>
            <a:graphicFrameLocks noGrp="1"/>
          </p:cNvGraphicFramePr>
          <p:nvPr>
            <p:ph idx="1"/>
            <p:extLst>
              <p:ext uri="{D42A27DB-BD31-4B8C-83A1-F6EECF244321}">
                <p14:modId xmlns:p14="http://schemas.microsoft.com/office/powerpoint/2010/main" val="1490756097"/>
              </p:ext>
            </p:extLst>
          </p:nvPr>
        </p:nvGraphicFramePr>
        <p:xfrm>
          <a:off x="397164" y="2509705"/>
          <a:ext cx="11314355" cy="3847140"/>
        </p:xfrm>
        <a:graphic>
          <a:graphicData uri="http://schemas.openxmlformats.org/drawingml/2006/chart">
            <c:chart xmlns:c="http://schemas.openxmlformats.org/drawingml/2006/chart" xmlns:r="http://schemas.openxmlformats.org/officeDocument/2006/relationships" r:id="rId2"/>
          </a:graphicData>
        </a:graphic>
      </p:graphicFrame>
      <p:sp>
        <p:nvSpPr>
          <p:cNvPr id="3" name="Pil: ned 2">
            <a:extLst>
              <a:ext uri="{FF2B5EF4-FFF2-40B4-BE49-F238E27FC236}">
                <a16:creationId xmlns:a16="http://schemas.microsoft.com/office/drawing/2014/main" id="{B599D2DC-385A-F69A-7B45-06D1C21C4B90}"/>
              </a:ext>
            </a:extLst>
          </p:cNvPr>
          <p:cNvSpPr/>
          <p:nvPr/>
        </p:nvSpPr>
        <p:spPr>
          <a:xfrm>
            <a:off x="8669404" y="3081775"/>
            <a:ext cx="286327" cy="694449"/>
          </a:xfrm>
          <a:prstGeom prst="down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nb-NO"/>
          </a:p>
        </p:txBody>
      </p:sp>
    </p:spTree>
    <p:extLst>
      <p:ext uri="{BB962C8B-B14F-4D97-AF65-F5344CB8AC3E}">
        <p14:creationId xmlns:p14="http://schemas.microsoft.com/office/powerpoint/2010/main" val="22061856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ktangel 35">
            <a:extLst>
              <a:ext uri="{FF2B5EF4-FFF2-40B4-BE49-F238E27FC236}">
                <a16:creationId xmlns:a16="http://schemas.microsoft.com/office/drawing/2014/main" id="{6B8BB3FC-9423-E213-64D3-0A11D6151782}"/>
              </a:ext>
            </a:extLst>
          </p:cNvPr>
          <p:cNvSpPr/>
          <p:nvPr/>
        </p:nvSpPr>
        <p:spPr>
          <a:xfrm>
            <a:off x="0" y="1504387"/>
            <a:ext cx="12192000" cy="5353613"/>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nb-NO" sz="2400"/>
          </a:p>
        </p:txBody>
      </p:sp>
      <p:sp>
        <p:nvSpPr>
          <p:cNvPr id="2" name="Tittel 1">
            <a:extLst>
              <a:ext uri="{FF2B5EF4-FFF2-40B4-BE49-F238E27FC236}">
                <a16:creationId xmlns:a16="http://schemas.microsoft.com/office/drawing/2014/main" id="{7F2C9A3D-7F3A-082C-C31F-A2F38459468F}"/>
              </a:ext>
            </a:extLst>
          </p:cNvPr>
          <p:cNvSpPr>
            <a:spLocks noGrp="1"/>
          </p:cNvSpPr>
          <p:nvPr>
            <p:ph type="title"/>
          </p:nvPr>
        </p:nvSpPr>
        <p:spPr/>
        <p:txBody>
          <a:bodyPr/>
          <a:lstStyle/>
          <a:p>
            <a:r>
              <a:rPr lang="nb-NO"/>
              <a:t>Innovasjon og entreprenørskap, 2023</a:t>
            </a:r>
          </a:p>
        </p:txBody>
      </p:sp>
      <p:sp>
        <p:nvSpPr>
          <p:cNvPr id="4" name="Plassholder for lysbildenummer 3">
            <a:extLst>
              <a:ext uri="{FF2B5EF4-FFF2-40B4-BE49-F238E27FC236}">
                <a16:creationId xmlns:a16="http://schemas.microsoft.com/office/drawing/2014/main" id="{B7ED2B4A-AA93-2819-4298-116CB650FDC5}"/>
              </a:ext>
            </a:extLst>
          </p:cNvPr>
          <p:cNvSpPr>
            <a:spLocks noGrp="1"/>
          </p:cNvSpPr>
          <p:nvPr>
            <p:ph type="sldNum" sz="quarter" idx="12"/>
          </p:nvPr>
        </p:nvSpPr>
        <p:spPr/>
        <p:txBody>
          <a:bodyPr/>
          <a:lstStyle/>
          <a:p>
            <a:fld id="{6D7D6155-37ED-4876-BFE4-C00C5B1DB3A6}" type="slidenum">
              <a:rPr lang="nb-NO" smtClean="0"/>
              <a:pPr/>
              <a:t>11</a:t>
            </a:fld>
            <a:endParaRPr lang="nb-NO"/>
          </a:p>
        </p:txBody>
      </p:sp>
      <p:grpSp>
        <p:nvGrpSpPr>
          <p:cNvPr id="35" name="Gruppe 34">
            <a:extLst>
              <a:ext uri="{FF2B5EF4-FFF2-40B4-BE49-F238E27FC236}">
                <a16:creationId xmlns:a16="http://schemas.microsoft.com/office/drawing/2014/main" id="{3CAD65B2-FC8C-33F8-511F-2DD372B9224E}"/>
              </a:ext>
            </a:extLst>
          </p:cNvPr>
          <p:cNvGrpSpPr/>
          <p:nvPr/>
        </p:nvGrpSpPr>
        <p:grpSpPr>
          <a:xfrm>
            <a:off x="374147" y="1800273"/>
            <a:ext cx="11817853" cy="4808572"/>
            <a:chOff x="155396" y="1306291"/>
            <a:chExt cx="8863390" cy="3606429"/>
          </a:xfrm>
        </p:grpSpPr>
        <p:sp>
          <p:nvSpPr>
            <p:cNvPr id="5" name="Rektangel: avrundede hjørner 4">
              <a:extLst>
                <a:ext uri="{FF2B5EF4-FFF2-40B4-BE49-F238E27FC236}">
                  <a16:creationId xmlns:a16="http://schemas.microsoft.com/office/drawing/2014/main" id="{7BD887DA-EA93-5F8E-828B-62907D02AD08}"/>
                </a:ext>
              </a:extLst>
            </p:cNvPr>
            <p:cNvSpPr/>
            <p:nvPr/>
          </p:nvSpPr>
          <p:spPr>
            <a:xfrm>
              <a:off x="1166653" y="3107147"/>
              <a:ext cx="2052000" cy="396593"/>
            </a:xfrm>
            <a:prstGeom prst="round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a:solidFill>
                    <a:schemeClr val="bg1"/>
                  </a:solidFill>
                </a:rPr>
                <a:t>Entreprenøraktivitet</a:t>
              </a:r>
            </a:p>
          </p:txBody>
        </p:sp>
        <p:sp>
          <p:nvSpPr>
            <p:cNvPr id="6" name="Rektangel: avrundede hjørner 5">
              <a:extLst>
                <a:ext uri="{FF2B5EF4-FFF2-40B4-BE49-F238E27FC236}">
                  <a16:creationId xmlns:a16="http://schemas.microsoft.com/office/drawing/2014/main" id="{0487EE42-CC73-1EFB-8EFE-FA98DDB3347D}"/>
                </a:ext>
              </a:extLst>
            </p:cNvPr>
            <p:cNvSpPr/>
            <p:nvPr/>
          </p:nvSpPr>
          <p:spPr>
            <a:xfrm>
              <a:off x="296398" y="1307665"/>
              <a:ext cx="2052000" cy="396593"/>
            </a:xfrm>
            <a:prstGeom prst="round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dirty="0">
                  <a:solidFill>
                    <a:schemeClr val="bg1"/>
                  </a:solidFill>
                </a:rPr>
                <a:t>Innovative offentlige anskaffelser</a:t>
              </a:r>
            </a:p>
          </p:txBody>
        </p:sp>
        <p:sp>
          <p:nvSpPr>
            <p:cNvPr id="7" name="Rektangel: avrundede hjørner 6">
              <a:extLst>
                <a:ext uri="{FF2B5EF4-FFF2-40B4-BE49-F238E27FC236}">
                  <a16:creationId xmlns:a16="http://schemas.microsoft.com/office/drawing/2014/main" id="{BDA1375A-CB66-E308-58CF-619C69D4EB2F}"/>
                </a:ext>
              </a:extLst>
            </p:cNvPr>
            <p:cNvSpPr/>
            <p:nvPr/>
          </p:nvSpPr>
          <p:spPr>
            <a:xfrm>
              <a:off x="2487317" y="1307665"/>
              <a:ext cx="2052000" cy="396593"/>
            </a:xfrm>
            <a:prstGeom prst="round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a:solidFill>
                    <a:schemeClr val="bg1"/>
                  </a:solidFill>
                </a:rPr>
                <a:t>Velfungerende konkurranse</a:t>
              </a:r>
            </a:p>
          </p:txBody>
        </p:sp>
        <p:sp>
          <p:nvSpPr>
            <p:cNvPr id="8" name="Rektangel: avrundede hjørner 7">
              <a:extLst>
                <a:ext uri="{FF2B5EF4-FFF2-40B4-BE49-F238E27FC236}">
                  <a16:creationId xmlns:a16="http://schemas.microsoft.com/office/drawing/2014/main" id="{FD99B824-FDF1-A338-F16C-A9D6FF59CAE2}"/>
                </a:ext>
              </a:extLst>
            </p:cNvPr>
            <p:cNvSpPr/>
            <p:nvPr/>
          </p:nvSpPr>
          <p:spPr>
            <a:xfrm>
              <a:off x="4678236" y="1306291"/>
              <a:ext cx="2052000" cy="396593"/>
            </a:xfrm>
            <a:prstGeom prst="round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a:solidFill>
                    <a:schemeClr val="bg1"/>
                  </a:solidFill>
                </a:rPr>
                <a:t>Risikokapital</a:t>
              </a:r>
            </a:p>
          </p:txBody>
        </p:sp>
        <p:graphicFrame>
          <p:nvGraphicFramePr>
            <p:cNvPr id="9" name="Diagram 8">
              <a:extLst>
                <a:ext uri="{FF2B5EF4-FFF2-40B4-BE49-F238E27FC236}">
                  <a16:creationId xmlns:a16="http://schemas.microsoft.com/office/drawing/2014/main" id="{A74DD77A-6352-0C31-58BC-F615B8A934BA}"/>
                </a:ext>
              </a:extLst>
            </p:cNvPr>
            <p:cNvGraphicFramePr/>
            <p:nvPr/>
          </p:nvGraphicFramePr>
          <p:xfrm>
            <a:off x="1025651" y="3410501"/>
            <a:ext cx="2241886" cy="149519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Diagram 9">
              <a:extLst>
                <a:ext uri="{FF2B5EF4-FFF2-40B4-BE49-F238E27FC236}">
                  <a16:creationId xmlns:a16="http://schemas.microsoft.com/office/drawing/2014/main" id="{C18A0242-6D87-F82F-E322-ACB880FE57D0}"/>
                </a:ext>
              </a:extLst>
            </p:cNvPr>
            <p:cNvGraphicFramePr/>
            <p:nvPr/>
          </p:nvGraphicFramePr>
          <p:xfrm>
            <a:off x="155396" y="1614303"/>
            <a:ext cx="2241886" cy="1495197"/>
          </p:xfrm>
          <a:graphic>
            <a:graphicData uri="http://schemas.openxmlformats.org/drawingml/2006/chart">
              <c:chart xmlns:c="http://schemas.openxmlformats.org/drawingml/2006/chart" xmlns:r="http://schemas.openxmlformats.org/officeDocument/2006/relationships" r:id="rId3"/>
            </a:graphicData>
          </a:graphic>
        </p:graphicFrame>
        <p:sp>
          <p:nvSpPr>
            <p:cNvPr id="11" name="Rektangel 10">
              <a:extLst>
                <a:ext uri="{FF2B5EF4-FFF2-40B4-BE49-F238E27FC236}">
                  <a16:creationId xmlns:a16="http://schemas.microsoft.com/office/drawing/2014/main" id="{AA261492-7217-9FFD-87E1-B2F9C6D596AA}"/>
                </a:ext>
              </a:extLst>
            </p:cNvPr>
            <p:cNvSpPr/>
            <p:nvPr/>
          </p:nvSpPr>
          <p:spPr>
            <a:xfrm>
              <a:off x="1948613" y="3934417"/>
              <a:ext cx="565589" cy="43259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b="1">
                  <a:solidFill>
                    <a:schemeClr val="tx1"/>
                  </a:solidFill>
                </a:rPr>
                <a:t>14</a:t>
              </a:r>
            </a:p>
          </p:txBody>
        </p:sp>
        <p:sp>
          <p:nvSpPr>
            <p:cNvPr id="12" name="Rektangel 11">
              <a:extLst>
                <a:ext uri="{FF2B5EF4-FFF2-40B4-BE49-F238E27FC236}">
                  <a16:creationId xmlns:a16="http://schemas.microsoft.com/office/drawing/2014/main" id="{616E6328-2B41-1EDB-C35F-4411FBFA7EC5}"/>
                </a:ext>
              </a:extLst>
            </p:cNvPr>
            <p:cNvSpPr/>
            <p:nvPr/>
          </p:nvSpPr>
          <p:spPr>
            <a:xfrm>
              <a:off x="1078358" y="2138219"/>
              <a:ext cx="565589" cy="43259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b="1" dirty="0">
                  <a:solidFill>
                    <a:schemeClr val="tx1"/>
                  </a:solidFill>
                </a:rPr>
                <a:t>64</a:t>
              </a:r>
            </a:p>
          </p:txBody>
        </p:sp>
        <p:graphicFrame>
          <p:nvGraphicFramePr>
            <p:cNvPr id="13" name="Diagram 12">
              <a:extLst>
                <a:ext uri="{FF2B5EF4-FFF2-40B4-BE49-F238E27FC236}">
                  <a16:creationId xmlns:a16="http://schemas.microsoft.com/office/drawing/2014/main" id="{6084E947-432E-70ED-5266-3A4F1255356B}"/>
                </a:ext>
              </a:extLst>
            </p:cNvPr>
            <p:cNvGraphicFramePr/>
            <p:nvPr/>
          </p:nvGraphicFramePr>
          <p:xfrm>
            <a:off x="2397282" y="1614303"/>
            <a:ext cx="2241886" cy="1495197"/>
          </p:xfrm>
          <a:graphic>
            <a:graphicData uri="http://schemas.openxmlformats.org/drawingml/2006/chart">
              <c:chart xmlns:c="http://schemas.openxmlformats.org/drawingml/2006/chart" xmlns:r="http://schemas.openxmlformats.org/officeDocument/2006/relationships" r:id="rId4"/>
            </a:graphicData>
          </a:graphic>
        </p:graphicFrame>
        <p:sp>
          <p:nvSpPr>
            <p:cNvPr id="14" name="Rektangel 13">
              <a:extLst>
                <a:ext uri="{FF2B5EF4-FFF2-40B4-BE49-F238E27FC236}">
                  <a16:creationId xmlns:a16="http://schemas.microsoft.com/office/drawing/2014/main" id="{5B123BA6-DA42-FC97-C07B-1229829D37E8}"/>
                </a:ext>
              </a:extLst>
            </p:cNvPr>
            <p:cNvSpPr/>
            <p:nvPr/>
          </p:nvSpPr>
          <p:spPr>
            <a:xfrm>
              <a:off x="3328719" y="2138219"/>
              <a:ext cx="565589" cy="43259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b="1" dirty="0">
                  <a:solidFill>
                    <a:schemeClr val="tx1"/>
                  </a:solidFill>
                </a:rPr>
                <a:t>68</a:t>
              </a:r>
            </a:p>
          </p:txBody>
        </p:sp>
        <p:graphicFrame>
          <p:nvGraphicFramePr>
            <p:cNvPr id="15" name="Diagram 14">
              <a:extLst>
                <a:ext uri="{FF2B5EF4-FFF2-40B4-BE49-F238E27FC236}">
                  <a16:creationId xmlns:a16="http://schemas.microsoft.com/office/drawing/2014/main" id="{B6010E86-C712-70C1-24E9-D2855046D9ED}"/>
                </a:ext>
              </a:extLst>
            </p:cNvPr>
            <p:cNvGraphicFramePr/>
            <p:nvPr/>
          </p:nvGraphicFramePr>
          <p:xfrm>
            <a:off x="4592863" y="1614303"/>
            <a:ext cx="2241886" cy="1495197"/>
          </p:xfrm>
          <a:graphic>
            <a:graphicData uri="http://schemas.openxmlformats.org/drawingml/2006/chart">
              <c:chart xmlns:c="http://schemas.openxmlformats.org/drawingml/2006/chart" xmlns:r="http://schemas.openxmlformats.org/officeDocument/2006/relationships" r:id="rId5"/>
            </a:graphicData>
          </a:graphic>
        </p:graphicFrame>
        <p:sp>
          <p:nvSpPr>
            <p:cNvPr id="16" name="Rektangel 15">
              <a:extLst>
                <a:ext uri="{FF2B5EF4-FFF2-40B4-BE49-F238E27FC236}">
                  <a16:creationId xmlns:a16="http://schemas.microsoft.com/office/drawing/2014/main" id="{9B5E5BCC-D075-DBE6-30FE-CE9B46602AC5}"/>
                </a:ext>
              </a:extLst>
            </p:cNvPr>
            <p:cNvSpPr/>
            <p:nvPr/>
          </p:nvSpPr>
          <p:spPr>
            <a:xfrm>
              <a:off x="5518650" y="2138219"/>
              <a:ext cx="565589" cy="43259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b="1">
                  <a:solidFill>
                    <a:schemeClr val="tx1"/>
                  </a:solidFill>
                </a:rPr>
                <a:t>33</a:t>
              </a:r>
            </a:p>
          </p:txBody>
        </p:sp>
        <p:sp>
          <p:nvSpPr>
            <p:cNvPr id="17" name="Rektangel: avrundede hjørner 16">
              <a:extLst>
                <a:ext uri="{FF2B5EF4-FFF2-40B4-BE49-F238E27FC236}">
                  <a16:creationId xmlns:a16="http://schemas.microsoft.com/office/drawing/2014/main" id="{A31EC037-EF9F-065E-86B3-F6628ACF0E85}"/>
                </a:ext>
              </a:extLst>
            </p:cNvPr>
            <p:cNvSpPr/>
            <p:nvPr/>
          </p:nvSpPr>
          <p:spPr>
            <a:xfrm>
              <a:off x="6869154" y="1308504"/>
              <a:ext cx="2052000" cy="396593"/>
            </a:xfrm>
            <a:prstGeom prst="round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a:solidFill>
                    <a:schemeClr val="bg1"/>
                  </a:solidFill>
                </a:rPr>
                <a:t>Motivasjon</a:t>
              </a:r>
            </a:p>
          </p:txBody>
        </p:sp>
        <p:sp>
          <p:nvSpPr>
            <p:cNvPr id="18" name="Rektangel: avrundede hjørner 17">
              <a:extLst>
                <a:ext uri="{FF2B5EF4-FFF2-40B4-BE49-F238E27FC236}">
                  <a16:creationId xmlns:a16="http://schemas.microsoft.com/office/drawing/2014/main" id="{CBB4CE20-9859-F031-75AE-98F7C5F4C69F}"/>
                </a:ext>
              </a:extLst>
            </p:cNvPr>
            <p:cNvSpPr/>
            <p:nvPr/>
          </p:nvSpPr>
          <p:spPr>
            <a:xfrm>
              <a:off x="3353368" y="3110885"/>
              <a:ext cx="2052000" cy="396593"/>
            </a:xfrm>
            <a:prstGeom prst="round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a:solidFill>
                    <a:schemeClr val="bg1"/>
                  </a:solidFill>
                </a:rPr>
                <a:t>Innovasjon i næringslivet</a:t>
              </a:r>
            </a:p>
          </p:txBody>
        </p:sp>
        <p:sp>
          <p:nvSpPr>
            <p:cNvPr id="19" name="Rektangel: avrundede hjørner 18">
              <a:extLst>
                <a:ext uri="{FF2B5EF4-FFF2-40B4-BE49-F238E27FC236}">
                  <a16:creationId xmlns:a16="http://schemas.microsoft.com/office/drawing/2014/main" id="{267B243E-AE29-B261-8E9C-C4288E6F7F01}"/>
                </a:ext>
              </a:extLst>
            </p:cNvPr>
            <p:cNvSpPr/>
            <p:nvPr/>
          </p:nvSpPr>
          <p:spPr>
            <a:xfrm>
              <a:off x="5573003" y="3110885"/>
              <a:ext cx="2052000" cy="396593"/>
            </a:xfrm>
            <a:prstGeom prst="round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a:solidFill>
                    <a:schemeClr val="bg1"/>
                  </a:solidFill>
                </a:rPr>
                <a:t>Samarbeid</a:t>
              </a:r>
            </a:p>
          </p:txBody>
        </p:sp>
        <p:graphicFrame>
          <p:nvGraphicFramePr>
            <p:cNvPr id="20" name="Diagram 19">
              <a:extLst>
                <a:ext uri="{FF2B5EF4-FFF2-40B4-BE49-F238E27FC236}">
                  <a16:creationId xmlns:a16="http://schemas.microsoft.com/office/drawing/2014/main" id="{BF480D80-19EE-FA2A-62A5-365BC131E8CD}"/>
                </a:ext>
              </a:extLst>
            </p:cNvPr>
            <p:cNvGraphicFramePr/>
            <p:nvPr/>
          </p:nvGraphicFramePr>
          <p:xfrm>
            <a:off x="6776900" y="1611858"/>
            <a:ext cx="2241886" cy="1495197"/>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1" name="Diagram 20">
              <a:extLst>
                <a:ext uri="{FF2B5EF4-FFF2-40B4-BE49-F238E27FC236}">
                  <a16:creationId xmlns:a16="http://schemas.microsoft.com/office/drawing/2014/main" id="{5FF526D5-3953-B03B-ECA5-BE19605C3EDB}"/>
                </a:ext>
              </a:extLst>
            </p:cNvPr>
            <p:cNvGraphicFramePr/>
            <p:nvPr/>
          </p:nvGraphicFramePr>
          <p:xfrm>
            <a:off x="3267537" y="3417523"/>
            <a:ext cx="2241886" cy="1495197"/>
          </p:xfrm>
          <a:graphic>
            <a:graphicData uri="http://schemas.openxmlformats.org/drawingml/2006/chart">
              <c:chart xmlns:c="http://schemas.openxmlformats.org/drawingml/2006/chart" xmlns:r="http://schemas.openxmlformats.org/officeDocument/2006/relationships" r:id="rId7"/>
            </a:graphicData>
          </a:graphic>
        </p:graphicFrame>
        <p:sp>
          <p:nvSpPr>
            <p:cNvPr id="22" name="Rektangel 21">
              <a:extLst>
                <a:ext uri="{FF2B5EF4-FFF2-40B4-BE49-F238E27FC236}">
                  <a16:creationId xmlns:a16="http://schemas.microsoft.com/office/drawing/2014/main" id="{712CF104-E241-6E65-2C97-6B929C9CBE90}"/>
                </a:ext>
              </a:extLst>
            </p:cNvPr>
            <p:cNvSpPr/>
            <p:nvPr/>
          </p:nvSpPr>
          <p:spPr>
            <a:xfrm>
              <a:off x="7696709" y="2138219"/>
              <a:ext cx="565589" cy="43259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b="1">
                  <a:solidFill>
                    <a:schemeClr val="tx1"/>
                  </a:solidFill>
                </a:rPr>
                <a:t>44</a:t>
              </a:r>
            </a:p>
          </p:txBody>
        </p:sp>
        <p:sp>
          <p:nvSpPr>
            <p:cNvPr id="23" name="Rektangel 22">
              <a:extLst>
                <a:ext uri="{FF2B5EF4-FFF2-40B4-BE49-F238E27FC236}">
                  <a16:creationId xmlns:a16="http://schemas.microsoft.com/office/drawing/2014/main" id="{DF9E1E50-095B-56F1-F9B9-7B408E157B70}"/>
                </a:ext>
              </a:extLst>
            </p:cNvPr>
            <p:cNvSpPr/>
            <p:nvPr/>
          </p:nvSpPr>
          <p:spPr>
            <a:xfrm>
              <a:off x="4198974" y="3947924"/>
              <a:ext cx="565589" cy="43259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b="1">
                  <a:solidFill>
                    <a:schemeClr val="tx1"/>
                  </a:solidFill>
                </a:rPr>
                <a:t>50</a:t>
              </a:r>
            </a:p>
          </p:txBody>
        </p:sp>
        <p:graphicFrame>
          <p:nvGraphicFramePr>
            <p:cNvPr id="24" name="Diagram 23">
              <a:extLst>
                <a:ext uri="{FF2B5EF4-FFF2-40B4-BE49-F238E27FC236}">
                  <a16:creationId xmlns:a16="http://schemas.microsoft.com/office/drawing/2014/main" id="{D82F2207-EB60-BDE7-2534-993EBDF6DF4D}"/>
                </a:ext>
              </a:extLst>
            </p:cNvPr>
            <p:cNvGraphicFramePr/>
            <p:nvPr/>
          </p:nvGraphicFramePr>
          <p:xfrm>
            <a:off x="5463118" y="3417523"/>
            <a:ext cx="2241886" cy="1495197"/>
          </p:xfrm>
          <a:graphic>
            <a:graphicData uri="http://schemas.openxmlformats.org/drawingml/2006/chart">
              <c:chart xmlns:c="http://schemas.openxmlformats.org/drawingml/2006/chart" xmlns:r="http://schemas.openxmlformats.org/officeDocument/2006/relationships" r:id="rId8"/>
            </a:graphicData>
          </a:graphic>
        </p:graphicFrame>
        <p:sp>
          <p:nvSpPr>
            <p:cNvPr id="25" name="Rektangel 24">
              <a:extLst>
                <a:ext uri="{FF2B5EF4-FFF2-40B4-BE49-F238E27FC236}">
                  <a16:creationId xmlns:a16="http://schemas.microsoft.com/office/drawing/2014/main" id="{24DFCD1E-1EC6-5156-A1C9-EF69A14DDA73}"/>
                </a:ext>
              </a:extLst>
            </p:cNvPr>
            <p:cNvSpPr/>
            <p:nvPr/>
          </p:nvSpPr>
          <p:spPr>
            <a:xfrm>
              <a:off x="6388905" y="3947924"/>
              <a:ext cx="565589" cy="43259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b="1">
                  <a:solidFill>
                    <a:schemeClr val="tx1"/>
                  </a:solidFill>
                </a:rPr>
                <a:t>92</a:t>
              </a:r>
            </a:p>
          </p:txBody>
        </p:sp>
        <p:sp>
          <p:nvSpPr>
            <p:cNvPr id="26" name="Likebent trekant 25">
              <a:extLst>
                <a:ext uri="{FF2B5EF4-FFF2-40B4-BE49-F238E27FC236}">
                  <a16:creationId xmlns:a16="http://schemas.microsoft.com/office/drawing/2014/main" id="{C7576C3E-DAC0-4441-D386-CA8D59386216}"/>
                </a:ext>
              </a:extLst>
            </p:cNvPr>
            <p:cNvSpPr/>
            <p:nvPr/>
          </p:nvSpPr>
          <p:spPr>
            <a:xfrm>
              <a:off x="3623384" y="2310348"/>
              <a:ext cx="89972" cy="85718"/>
            </a:xfrm>
            <a:prstGeom prst="triangle">
              <a:avLst/>
            </a:prstGeom>
            <a:solidFill>
              <a:srgbClr val="49A942"/>
            </a:solidFill>
            <a:ln w="6350">
              <a:solidFill>
                <a:srgbClr val="49A9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400"/>
            </a:p>
          </p:txBody>
        </p:sp>
        <p:sp>
          <p:nvSpPr>
            <p:cNvPr id="27" name="Likebent trekant 26">
              <a:extLst>
                <a:ext uri="{FF2B5EF4-FFF2-40B4-BE49-F238E27FC236}">
                  <a16:creationId xmlns:a16="http://schemas.microsoft.com/office/drawing/2014/main" id="{A748A208-4366-B8F9-6464-9927DBFAEDB8}"/>
                </a:ext>
              </a:extLst>
            </p:cNvPr>
            <p:cNvSpPr/>
            <p:nvPr/>
          </p:nvSpPr>
          <p:spPr>
            <a:xfrm>
              <a:off x="7979588" y="2310348"/>
              <a:ext cx="89972" cy="85718"/>
            </a:xfrm>
            <a:prstGeom prst="triangle">
              <a:avLst/>
            </a:prstGeom>
            <a:solidFill>
              <a:srgbClr val="49A942"/>
            </a:solidFill>
            <a:ln w="6350">
              <a:solidFill>
                <a:srgbClr val="49A9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400"/>
            </a:p>
          </p:txBody>
        </p:sp>
        <p:sp>
          <p:nvSpPr>
            <p:cNvPr id="28" name="Minustegn 27">
              <a:extLst>
                <a:ext uri="{FF2B5EF4-FFF2-40B4-BE49-F238E27FC236}">
                  <a16:creationId xmlns:a16="http://schemas.microsoft.com/office/drawing/2014/main" id="{94E6C8B6-C2E0-5759-79A0-2E5DD3BD0910}"/>
                </a:ext>
              </a:extLst>
            </p:cNvPr>
            <p:cNvSpPr/>
            <p:nvPr/>
          </p:nvSpPr>
          <p:spPr>
            <a:xfrm>
              <a:off x="4493639" y="4136208"/>
              <a:ext cx="89972" cy="85718"/>
            </a:xfrm>
            <a:prstGeom prst="mathMinus">
              <a:avLst/>
            </a:prstGeom>
            <a:solidFill>
              <a:schemeClr val="tx2">
                <a:lumMod val="75000"/>
              </a:schemeClr>
            </a:solidFill>
            <a:ln w="63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400"/>
            </a:p>
          </p:txBody>
        </p:sp>
        <p:sp>
          <p:nvSpPr>
            <p:cNvPr id="29" name="Minustegn 28">
              <a:extLst>
                <a:ext uri="{FF2B5EF4-FFF2-40B4-BE49-F238E27FC236}">
                  <a16:creationId xmlns:a16="http://schemas.microsoft.com/office/drawing/2014/main" id="{679B4AFB-371C-C3EA-2AA4-2102BF9F093B}"/>
                </a:ext>
              </a:extLst>
            </p:cNvPr>
            <p:cNvSpPr/>
            <p:nvPr/>
          </p:nvSpPr>
          <p:spPr>
            <a:xfrm>
              <a:off x="6678668" y="4133003"/>
              <a:ext cx="89972" cy="85718"/>
            </a:xfrm>
            <a:prstGeom prst="mathMinus">
              <a:avLst/>
            </a:prstGeom>
            <a:solidFill>
              <a:schemeClr val="tx2">
                <a:lumMod val="75000"/>
              </a:schemeClr>
            </a:solidFill>
            <a:ln w="63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400"/>
            </a:p>
          </p:txBody>
        </p:sp>
        <p:sp>
          <p:nvSpPr>
            <p:cNvPr id="32" name="Likebent trekant 31">
              <a:extLst>
                <a:ext uri="{FF2B5EF4-FFF2-40B4-BE49-F238E27FC236}">
                  <a16:creationId xmlns:a16="http://schemas.microsoft.com/office/drawing/2014/main" id="{786CA9D6-F224-9F01-7189-29674B48104B}"/>
                </a:ext>
              </a:extLst>
            </p:cNvPr>
            <p:cNvSpPr/>
            <p:nvPr/>
          </p:nvSpPr>
          <p:spPr>
            <a:xfrm rot="10800000">
              <a:off x="1379914" y="2314655"/>
              <a:ext cx="89081" cy="85718"/>
            </a:xfrm>
            <a:prstGeom prst="triangle">
              <a:avLst/>
            </a:prstGeom>
            <a:solidFill>
              <a:srgbClr val="DC4405"/>
            </a:solidFill>
            <a:ln w="6350">
              <a:solidFill>
                <a:srgbClr val="DC44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400"/>
            </a:p>
          </p:txBody>
        </p:sp>
        <p:sp>
          <p:nvSpPr>
            <p:cNvPr id="33" name="Likebent trekant 32">
              <a:extLst>
                <a:ext uri="{FF2B5EF4-FFF2-40B4-BE49-F238E27FC236}">
                  <a16:creationId xmlns:a16="http://schemas.microsoft.com/office/drawing/2014/main" id="{F5F0CB49-E9C9-DB8F-F935-9346976D10C7}"/>
                </a:ext>
              </a:extLst>
            </p:cNvPr>
            <p:cNvSpPr/>
            <p:nvPr/>
          </p:nvSpPr>
          <p:spPr>
            <a:xfrm rot="10800000">
              <a:off x="5816006" y="2322195"/>
              <a:ext cx="89081" cy="85718"/>
            </a:xfrm>
            <a:prstGeom prst="triangle">
              <a:avLst/>
            </a:prstGeom>
            <a:solidFill>
              <a:srgbClr val="DC4405"/>
            </a:solidFill>
            <a:ln w="6350">
              <a:solidFill>
                <a:srgbClr val="DC44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400"/>
            </a:p>
          </p:txBody>
        </p:sp>
        <p:sp>
          <p:nvSpPr>
            <p:cNvPr id="34" name="Likebent trekant 33">
              <a:extLst>
                <a:ext uri="{FF2B5EF4-FFF2-40B4-BE49-F238E27FC236}">
                  <a16:creationId xmlns:a16="http://schemas.microsoft.com/office/drawing/2014/main" id="{6BF6CB1A-A0BA-22CB-32C5-0C5C41C622BD}"/>
                </a:ext>
              </a:extLst>
            </p:cNvPr>
            <p:cNvSpPr/>
            <p:nvPr/>
          </p:nvSpPr>
          <p:spPr>
            <a:xfrm rot="10800000">
              <a:off x="2240342" y="4107857"/>
              <a:ext cx="89081" cy="85718"/>
            </a:xfrm>
            <a:prstGeom prst="triangle">
              <a:avLst/>
            </a:prstGeom>
            <a:solidFill>
              <a:srgbClr val="DC4405"/>
            </a:solidFill>
            <a:ln w="6350">
              <a:solidFill>
                <a:srgbClr val="DC44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400"/>
            </a:p>
          </p:txBody>
        </p:sp>
      </p:grpSp>
    </p:spTree>
    <p:extLst>
      <p:ext uri="{BB962C8B-B14F-4D97-AF65-F5344CB8AC3E}">
        <p14:creationId xmlns:p14="http://schemas.microsoft.com/office/powerpoint/2010/main" val="23104680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243BEE7-9E0F-3915-2D1F-9C80D28DF000}"/>
              </a:ext>
            </a:extLst>
          </p:cNvPr>
          <p:cNvSpPr>
            <a:spLocks noGrp="1"/>
          </p:cNvSpPr>
          <p:nvPr>
            <p:ph type="title"/>
          </p:nvPr>
        </p:nvSpPr>
        <p:spPr>
          <a:xfrm>
            <a:off x="517237" y="512619"/>
            <a:ext cx="11120581" cy="1325563"/>
          </a:xfrm>
        </p:spPr>
        <p:txBody>
          <a:bodyPr/>
          <a:lstStyle/>
          <a:p>
            <a:r>
              <a:rPr lang="nb-NO" sz="2400" b="1" dirty="0"/>
              <a:t>Hovedutfordring 2 </a:t>
            </a:r>
            <a:br>
              <a:rPr lang="nb-NO" sz="3200" dirty="0"/>
            </a:br>
            <a:r>
              <a:rPr lang="nb-NO" sz="3200" dirty="0"/>
              <a:t>Selv om mye er tilrettelagt for innovasjon mangler vi risikokapital og motiverte entreprenører </a:t>
            </a:r>
          </a:p>
        </p:txBody>
      </p:sp>
      <p:sp>
        <p:nvSpPr>
          <p:cNvPr id="4" name="Plassholder for lysbildenummer 3">
            <a:extLst>
              <a:ext uri="{FF2B5EF4-FFF2-40B4-BE49-F238E27FC236}">
                <a16:creationId xmlns:a16="http://schemas.microsoft.com/office/drawing/2014/main" id="{7ED6BED2-4D18-7FB1-6DAA-4B0751EE0951}"/>
              </a:ext>
            </a:extLst>
          </p:cNvPr>
          <p:cNvSpPr>
            <a:spLocks noGrp="1"/>
          </p:cNvSpPr>
          <p:nvPr>
            <p:ph type="sldNum" sz="quarter" idx="12"/>
          </p:nvPr>
        </p:nvSpPr>
        <p:spPr/>
        <p:txBody>
          <a:bodyPr/>
          <a:lstStyle/>
          <a:p>
            <a:fld id="{6D7D6155-37ED-4876-BFE4-C00C5B1DB3A6}" type="slidenum">
              <a:rPr lang="nb-NO" smtClean="0"/>
              <a:pPr/>
              <a:t>12</a:t>
            </a:fld>
            <a:endParaRPr lang="nb-NO"/>
          </a:p>
        </p:txBody>
      </p:sp>
      <p:sp>
        <p:nvSpPr>
          <p:cNvPr id="5" name="Plassholder for tekst 4">
            <a:extLst>
              <a:ext uri="{FF2B5EF4-FFF2-40B4-BE49-F238E27FC236}">
                <a16:creationId xmlns:a16="http://schemas.microsoft.com/office/drawing/2014/main" id="{80F9491C-8997-79C7-1678-4DD9EA968D84}"/>
              </a:ext>
            </a:extLst>
          </p:cNvPr>
          <p:cNvSpPr>
            <a:spLocks noGrp="1"/>
          </p:cNvSpPr>
          <p:nvPr>
            <p:ph type="body" sz="quarter" idx="13"/>
          </p:nvPr>
        </p:nvSpPr>
        <p:spPr>
          <a:xfrm>
            <a:off x="3250618" y="2372882"/>
            <a:ext cx="4840436" cy="255555"/>
          </a:xfrm>
        </p:spPr>
        <p:txBody>
          <a:bodyPr/>
          <a:lstStyle/>
          <a:p>
            <a:r>
              <a:rPr lang="nb-NO" dirty="0"/>
              <a:t>Figur: Risikokapital. Rankscore i 2023</a:t>
            </a:r>
          </a:p>
        </p:txBody>
      </p:sp>
      <p:graphicFrame>
        <p:nvGraphicFramePr>
          <p:cNvPr id="6" name="Plassholder for innhold 4">
            <a:extLst>
              <a:ext uri="{FF2B5EF4-FFF2-40B4-BE49-F238E27FC236}">
                <a16:creationId xmlns:a16="http://schemas.microsoft.com/office/drawing/2014/main" id="{898BADEF-CB28-E5A2-9590-7E5A826D4BCC}"/>
              </a:ext>
            </a:extLst>
          </p:cNvPr>
          <p:cNvGraphicFramePr>
            <a:graphicFrameLocks noGrp="1"/>
          </p:cNvGraphicFramePr>
          <p:nvPr>
            <p:ph idx="1"/>
            <p:extLst>
              <p:ext uri="{D42A27DB-BD31-4B8C-83A1-F6EECF244321}">
                <p14:modId xmlns:p14="http://schemas.microsoft.com/office/powerpoint/2010/main" val="3336612503"/>
              </p:ext>
            </p:extLst>
          </p:nvPr>
        </p:nvGraphicFramePr>
        <p:xfrm>
          <a:off x="517237" y="2372882"/>
          <a:ext cx="11194282" cy="408333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40751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ktangel 35">
            <a:extLst>
              <a:ext uri="{FF2B5EF4-FFF2-40B4-BE49-F238E27FC236}">
                <a16:creationId xmlns:a16="http://schemas.microsoft.com/office/drawing/2014/main" id="{CF15608B-DDEC-0A8B-C305-5A441C96C00B}"/>
              </a:ext>
            </a:extLst>
          </p:cNvPr>
          <p:cNvSpPr/>
          <p:nvPr/>
        </p:nvSpPr>
        <p:spPr>
          <a:xfrm>
            <a:off x="0" y="1504387"/>
            <a:ext cx="12192000" cy="5353613"/>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nb-NO" sz="2400"/>
          </a:p>
        </p:txBody>
      </p:sp>
      <p:sp>
        <p:nvSpPr>
          <p:cNvPr id="2" name="Tittel 1">
            <a:extLst>
              <a:ext uri="{FF2B5EF4-FFF2-40B4-BE49-F238E27FC236}">
                <a16:creationId xmlns:a16="http://schemas.microsoft.com/office/drawing/2014/main" id="{E45E9354-DC37-B192-DABB-0A9B21A2CCE6}"/>
              </a:ext>
            </a:extLst>
          </p:cNvPr>
          <p:cNvSpPr>
            <a:spLocks noGrp="1"/>
          </p:cNvSpPr>
          <p:nvPr>
            <p:ph type="title"/>
          </p:nvPr>
        </p:nvSpPr>
        <p:spPr/>
        <p:txBody>
          <a:bodyPr/>
          <a:lstStyle/>
          <a:p>
            <a:r>
              <a:rPr lang="nb-NO" dirty="0"/>
              <a:t>Teknologi, 2023</a:t>
            </a:r>
          </a:p>
        </p:txBody>
      </p:sp>
      <p:sp>
        <p:nvSpPr>
          <p:cNvPr id="4" name="Plassholder for lysbildenummer 3">
            <a:extLst>
              <a:ext uri="{FF2B5EF4-FFF2-40B4-BE49-F238E27FC236}">
                <a16:creationId xmlns:a16="http://schemas.microsoft.com/office/drawing/2014/main" id="{E0E02BAC-1E50-0429-ED32-AF3ABF4AEB9C}"/>
              </a:ext>
            </a:extLst>
          </p:cNvPr>
          <p:cNvSpPr>
            <a:spLocks noGrp="1"/>
          </p:cNvSpPr>
          <p:nvPr>
            <p:ph type="sldNum" sz="quarter" idx="12"/>
          </p:nvPr>
        </p:nvSpPr>
        <p:spPr/>
        <p:txBody>
          <a:bodyPr/>
          <a:lstStyle/>
          <a:p>
            <a:fld id="{6D7D6155-37ED-4876-BFE4-C00C5B1DB3A6}" type="slidenum">
              <a:rPr lang="nb-NO" smtClean="0"/>
              <a:pPr/>
              <a:t>13</a:t>
            </a:fld>
            <a:endParaRPr lang="nb-NO"/>
          </a:p>
        </p:txBody>
      </p:sp>
      <p:grpSp>
        <p:nvGrpSpPr>
          <p:cNvPr id="35" name="Gruppe 34">
            <a:extLst>
              <a:ext uri="{FF2B5EF4-FFF2-40B4-BE49-F238E27FC236}">
                <a16:creationId xmlns:a16="http://schemas.microsoft.com/office/drawing/2014/main" id="{CD1CD5B8-17C9-15C4-89DC-0FBEE0C0E273}"/>
              </a:ext>
            </a:extLst>
          </p:cNvPr>
          <p:cNvGrpSpPr/>
          <p:nvPr/>
        </p:nvGrpSpPr>
        <p:grpSpPr>
          <a:xfrm>
            <a:off x="154656" y="1782944"/>
            <a:ext cx="11898603" cy="5005559"/>
            <a:chOff x="188163" y="1288254"/>
            <a:chExt cx="8923952" cy="3754169"/>
          </a:xfrm>
        </p:grpSpPr>
        <p:sp>
          <p:nvSpPr>
            <p:cNvPr id="5" name="Rektangel: avrundede hjørner 4">
              <a:extLst>
                <a:ext uri="{FF2B5EF4-FFF2-40B4-BE49-F238E27FC236}">
                  <a16:creationId xmlns:a16="http://schemas.microsoft.com/office/drawing/2014/main" id="{2207F680-26B6-A609-9499-DAA9B276804D}"/>
                </a:ext>
              </a:extLst>
            </p:cNvPr>
            <p:cNvSpPr/>
            <p:nvPr/>
          </p:nvSpPr>
          <p:spPr>
            <a:xfrm>
              <a:off x="283570" y="1288254"/>
              <a:ext cx="2052000" cy="396000"/>
            </a:xfrm>
            <a:prstGeom prst="round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dirty="0">
                  <a:solidFill>
                    <a:schemeClr val="bg1"/>
                  </a:solidFill>
                </a:rPr>
                <a:t>Tilkoblingsmuligheter</a:t>
              </a:r>
            </a:p>
          </p:txBody>
        </p:sp>
        <p:sp>
          <p:nvSpPr>
            <p:cNvPr id="6" name="Rektangel: avrundede hjørner 5">
              <a:extLst>
                <a:ext uri="{FF2B5EF4-FFF2-40B4-BE49-F238E27FC236}">
                  <a16:creationId xmlns:a16="http://schemas.microsoft.com/office/drawing/2014/main" id="{229D86AD-E165-3651-C2DD-5030394324A0}"/>
                </a:ext>
              </a:extLst>
            </p:cNvPr>
            <p:cNvSpPr/>
            <p:nvPr/>
          </p:nvSpPr>
          <p:spPr>
            <a:xfrm>
              <a:off x="1217348" y="3240588"/>
              <a:ext cx="2052000" cy="396000"/>
            </a:xfrm>
            <a:prstGeom prst="round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a:solidFill>
                    <a:schemeClr val="bg1"/>
                  </a:solidFill>
                </a:rPr>
                <a:t>Muliggjørende teknologi</a:t>
              </a:r>
            </a:p>
          </p:txBody>
        </p:sp>
        <p:sp>
          <p:nvSpPr>
            <p:cNvPr id="7" name="Rektangel: avrundede hjørner 6">
              <a:extLst>
                <a:ext uri="{FF2B5EF4-FFF2-40B4-BE49-F238E27FC236}">
                  <a16:creationId xmlns:a16="http://schemas.microsoft.com/office/drawing/2014/main" id="{1FBEBCE2-BC4B-3C05-EB33-60EF49C52952}"/>
                </a:ext>
              </a:extLst>
            </p:cNvPr>
            <p:cNvSpPr/>
            <p:nvPr/>
          </p:nvSpPr>
          <p:spPr>
            <a:xfrm>
              <a:off x="4726242" y="1288254"/>
              <a:ext cx="2052000" cy="396000"/>
            </a:xfrm>
            <a:prstGeom prst="round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a:solidFill>
                    <a:schemeClr val="bg1"/>
                  </a:solidFill>
                </a:rPr>
                <a:t>Digitale ferdigheter i befolkningen</a:t>
              </a:r>
            </a:p>
          </p:txBody>
        </p:sp>
        <p:graphicFrame>
          <p:nvGraphicFramePr>
            <p:cNvPr id="8" name="Diagram 7">
              <a:extLst>
                <a:ext uri="{FF2B5EF4-FFF2-40B4-BE49-F238E27FC236}">
                  <a16:creationId xmlns:a16="http://schemas.microsoft.com/office/drawing/2014/main" id="{BAB75AAD-DC4A-C106-C9B1-D42151DE4C46}"/>
                </a:ext>
              </a:extLst>
            </p:cNvPr>
            <p:cNvGraphicFramePr/>
            <p:nvPr/>
          </p:nvGraphicFramePr>
          <p:xfrm>
            <a:off x="188163" y="1586506"/>
            <a:ext cx="2241886" cy="1495197"/>
          </p:xfrm>
          <a:graphic>
            <a:graphicData uri="http://schemas.openxmlformats.org/drawingml/2006/chart">
              <c:chart xmlns:c="http://schemas.openxmlformats.org/drawingml/2006/chart" xmlns:r="http://schemas.openxmlformats.org/officeDocument/2006/relationships" r:id="rId2"/>
            </a:graphicData>
          </a:graphic>
        </p:graphicFrame>
        <p:sp>
          <p:nvSpPr>
            <p:cNvPr id="9" name="Rektangel 8">
              <a:extLst>
                <a:ext uri="{FF2B5EF4-FFF2-40B4-BE49-F238E27FC236}">
                  <a16:creationId xmlns:a16="http://schemas.microsoft.com/office/drawing/2014/main" id="{1187C633-8446-7CD8-5198-FB300510F0A5}"/>
                </a:ext>
              </a:extLst>
            </p:cNvPr>
            <p:cNvSpPr/>
            <p:nvPr/>
          </p:nvSpPr>
          <p:spPr>
            <a:xfrm>
              <a:off x="1111125" y="2119945"/>
              <a:ext cx="565589" cy="43259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b="1" dirty="0">
                  <a:solidFill>
                    <a:schemeClr val="tx1"/>
                  </a:solidFill>
                </a:rPr>
                <a:t>43</a:t>
              </a:r>
            </a:p>
          </p:txBody>
        </p:sp>
        <p:graphicFrame>
          <p:nvGraphicFramePr>
            <p:cNvPr id="10" name="Diagram 9">
              <a:extLst>
                <a:ext uri="{FF2B5EF4-FFF2-40B4-BE49-F238E27FC236}">
                  <a16:creationId xmlns:a16="http://schemas.microsoft.com/office/drawing/2014/main" id="{D9895B6A-C136-1D88-25D0-8FE0794DDAFC}"/>
                </a:ext>
              </a:extLst>
            </p:cNvPr>
            <p:cNvGraphicFramePr/>
            <p:nvPr/>
          </p:nvGraphicFramePr>
          <p:xfrm>
            <a:off x="1121941" y="3538840"/>
            <a:ext cx="2241886" cy="1495197"/>
          </p:xfrm>
          <a:graphic>
            <a:graphicData uri="http://schemas.openxmlformats.org/drawingml/2006/chart">
              <c:chart xmlns:c="http://schemas.openxmlformats.org/drawingml/2006/chart" xmlns:r="http://schemas.openxmlformats.org/officeDocument/2006/relationships" r:id="rId3"/>
            </a:graphicData>
          </a:graphic>
        </p:graphicFrame>
        <p:sp>
          <p:nvSpPr>
            <p:cNvPr id="11" name="Rektangel 10">
              <a:extLst>
                <a:ext uri="{FF2B5EF4-FFF2-40B4-BE49-F238E27FC236}">
                  <a16:creationId xmlns:a16="http://schemas.microsoft.com/office/drawing/2014/main" id="{0E9D68E6-35EF-E23F-12BD-E898C7A82B35}"/>
                </a:ext>
              </a:extLst>
            </p:cNvPr>
            <p:cNvSpPr/>
            <p:nvPr/>
          </p:nvSpPr>
          <p:spPr>
            <a:xfrm>
              <a:off x="2044903" y="4072279"/>
              <a:ext cx="565589" cy="43259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b="1">
                  <a:solidFill>
                    <a:schemeClr val="tx1"/>
                  </a:solidFill>
                </a:rPr>
                <a:t>49</a:t>
              </a:r>
            </a:p>
          </p:txBody>
        </p:sp>
        <p:graphicFrame>
          <p:nvGraphicFramePr>
            <p:cNvPr id="12" name="Diagram 11">
              <a:extLst>
                <a:ext uri="{FF2B5EF4-FFF2-40B4-BE49-F238E27FC236}">
                  <a16:creationId xmlns:a16="http://schemas.microsoft.com/office/drawing/2014/main" id="{77B296C7-F679-41D2-4B16-AD6E100B1B3A}"/>
                </a:ext>
              </a:extLst>
            </p:cNvPr>
            <p:cNvGraphicFramePr/>
            <p:nvPr/>
          </p:nvGraphicFramePr>
          <p:xfrm>
            <a:off x="4642873" y="1602104"/>
            <a:ext cx="2241886" cy="1495197"/>
          </p:xfrm>
          <a:graphic>
            <a:graphicData uri="http://schemas.openxmlformats.org/drawingml/2006/chart">
              <c:chart xmlns:c="http://schemas.openxmlformats.org/drawingml/2006/chart" xmlns:r="http://schemas.openxmlformats.org/officeDocument/2006/relationships" r:id="rId4"/>
            </a:graphicData>
          </a:graphic>
        </p:graphicFrame>
        <p:sp>
          <p:nvSpPr>
            <p:cNvPr id="13" name="Rektangel 12">
              <a:extLst>
                <a:ext uri="{FF2B5EF4-FFF2-40B4-BE49-F238E27FC236}">
                  <a16:creationId xmlns:a16="http://schemas.microsoft.com/office/drawing/2014/main" id="{821B21CA-4BB8-FDCE-926B-29D91190862F}"/>
                </a:ext>
              </a:extLst>
            </p:cNvPr>
            <p:cNvSpPr/>
            <p:nvPr/>
          </p:nvSpPr>
          <p:spPr>
            <a:xfrm>
              <a:off x="5571485" y="2126020"/>
              <a:ext cx="565589" cy="43259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b="1">
                  <a:solidFill>
                    <a:schemeClr val="tx1"/>
                  </a:solidFill>
                </a:rPr>
                <a:t>85</a:t>
              </a:r>
            </a:p>
          </p:txBody>
        </p:sp>
        <p:sp>
          <p:nvSpPr>
            <p:cNvPr id="14" name="Rektangel: avrundede hjørner 13">
              <a:extLst>
                <a:ext uri="{FF2B5EF4-FFF2-40B4-BE49-F238E27FC236}">
                  <a16:creationId xmlns:a16="http://schemas.microsoft.com/office/drawing/2014/main" id="{F75DAD20-7693-02A7-F238-EA0A8964CFA1}"/>
                </a:ext>
              </a:extLst>
            </p:cNvPr>
            <p:cNvSpPr/>
            <p:nvPr/>
          </p:nvSpPr>
          <p:spPr>
            <a:xfrm>
              <a:off x="3438684" y="3243872"/>
              <a:ext cx="2052000" cy="396000"/>
            </a:xfrm>
            <a:prstGeom prst="round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a:solidFill>
                    <a:schemeClr val="bg1"/>
                  </a:solidFill>
                </a:rPr>
                <a:t>Digitalisering av offentlige tjenester</a:t>
              </a:r>
            </a:p>
          </p:txBody>
        </p:sp>
        <p:sp>
          <p:nvSpPr>
            <p:cNvPr id="15" name="Rektangel: avrundede hjørner 14">
              <a:extLst>
                <a:ext uri="{FF2B5EF4-FFF2-40B4-BE49-F238E27FC236}">
                  <a16:creationId xmlns:a16="http://schemas.microsoft.com/office/drawing/2014/main" id="{D0E38A4D-F70A-B8CC-7882-6F1B22AD910E}"/>
                </a:ext>
              </a:extLst>
            </p:cNvPr>
            <p:cNvSpPr/>
            <p:nvPr/>
          </p:nvSpPr>
          <p:spPr>
            <a:xfrm>
              <a:off x="5660020" y="3240588"/>
              <a:ext cx="2052000" cy="396000"/>
            </a:xfrm>
            <a:prstGeom prst="round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a:solidFill>
                    <a:schemeClr val="bg1"/>
                  </a:solidFill>
                </a:rPr>
                <a:t>Omfang av IKT-sektoren</a:t>
              </a:r>
            </a:p>
          </p:txBody>
        </p:sp>
        <p:graphicFrame>
          <p:nvGraphicFramePr>
            <p:cNvPr id="16" name="Diagram 15">
              <a:extLst>
                <a:ext uri="{FF2B5EF4-FFF2-40B4-BE49-F238E27FC236}">
                  <a16:creationId xmlns:a16="http://schemas.microsoft.com/office/drawing/2014/main" id="{B476954D-F592-F5D0-7DB2-4BFDC0C91E95}"/>
                </a:ext>
              </a:extLst>
            </p:cNvPr>
            <p:cNvGraphicFramePr/>
            <p:nvPr/>
          </p:nvGraphicFramePr>
          <p:xfrm>
            <a:off x="3349296" y="3547226"/>
            <a:ext cx="2241886" cy="149519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7" name="Diagram 16">
              <a:extLst>
                <a:ext uri="{FF2B5EF4-FFF2-40B4-BE49-F238E27FC236}">
                  <a16:creationId xmlns:a16="http://schemas.microsoft.com/office/drawing/2014/main" id="{686CAAFB-031E-4108-4947-6E5689815C66}"/>
                </a:ext>
              </a:extLst>
            </p:cNvPr>
            <p:cNvGraphicFramePr/>
            <p:nvPr/>
          </p:nvGraphicFramePr>
          <p:xfrm>
            <a:off x="5576651" y="3547226"/>
            <a:ext cx="2241886" cy="1495197"/>
          </p:xfrm>
          <a:graphic>
            <a:graphicData uri="http://schemas.openxmlformats.org/drawingml/2006/chart">
              <c:chart xmlns:c="http://schemas.openxmlformats.org/drawingml/2006/chart" xmlns:r="http://schemas.openxmlformats.org/officeDocument/2006/relationships" r:id="rId6"/>
            </a:graphicData>
          </a:graphic>
        </p:graphicFrame>
        <p:sp>
          <p:nvSpPr>
            <p:cNvPr id="18" name="Rektangel 17">
              <a:extLst>
                <a:ext uri="{FF2B5EF4-FFF2-40B4-BE49-F238E27FC236}">
                  <a16:creationId xmlns:a16="http://schemas.microsoft.com/office/drawing/2014/main" id="{543488F3-05AC-2DAD-C2B8-0951BFD3FA5A}"/>
                </a:ext>
              </a:extLst>
            </p:cNvPr>
            <p:cNvSpPr/>
            <p:nvPr/>
          </p:nvSpPr>
          <p:spPr>
            <a:xfrm>
              <a:off x="4275083" y="4071142"/>
              <a:ext cx="565589" cy="43259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b="1">
                  <a:solidFill>
                    <a:schemeClr val="tx1"/>
                  </a:solidFill>
                </a:rPr>
                <a:t>50</a:t>
              </a:r>
            </a:p>
          </p:txBody>
        </p:sp>
        <p:sp>
          <p:nvSpPr>
            <p:cNvPr id="19" name="Rektangel 18">
              <a:extLst>
                <a:ext uri="{FF2B5EF4-FFF2-40B4-BE49-F238E27FC236}">
                  <a16:creationId xmlns:a16="http://schemas.microsoft.com/office/drawing/2014/main" id="{526B1426-D613-B4C8-542A-AA8D572F192B}"/>
                </a:ext>
              </a:extLst>
            </p:cNvPr>
            <p:cNvSpPr/>
            <p:nvPr/>
          </p:nvSpPr>
          <p:spPr>
            <a:xfrm>
              <a:off x="6505263" y="4071142"/>
              <a:ext cx="565589" cy="43259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b="1">
                  <a:solidFill>
                    <a:schemeClr val="tx1"/>
                  </a:solidFill>
                </a:rPr>
                <a:t>10</a:t>
              </a:r>
            </a:p>
          </p:txBody>
        </p:sp>
        <p:sp>
          <p:nvSpPr>
            <p:cNvPr id="20" name="Rektangel: avrundede hjørner 19">
              <a:extLst>
                <a:ext uri="{FF2B5EF4-FFF2-40B4-BE49-F238E27FC236}">
                  <a16:creationId xmlns:a16="http://schemas.microsoft.com/office/drawing/2014/main" id="{77C88F3E-AC60-CC17-59F1-6D2209489F78}"/>
                </a:ext>
              </a:extLst>
            </p:cNvPr>
            <p:cNvSpPr/>
            <p:nvPr/>
          </p:nvSpPr>
          <p:spPr>
            <a:xfrm>
              <a:off x="6947577" y="1288254"/>
              <a:ext cx="2052000" cy="396000"/>
            </a:xfrm>
            <a:prstGeom prst="round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a:solidFill>
                    <a:schemeClr val="bg1"/>
                  </a:solidFill>
                </a:rPr>
                <a:t>FoU</a:t>
              </a:r>
            </a:p>
          </p:txBody>
        </p:sp>
        <p:graphicFrame>
          <p:nvGraphicFramePr>
            <p:cNvPr id="21" name="Diagram 20">
              <a:extLst>
                <a:ext uri="{FF2B5EF4-FFF2-40B4-BE49-F238E27FC236}">
                  <a16:creationId xmlns:a16="http://schemas.microsoft.com/office/drawing/2014/main" id="{A8BC7EF9-30BC-9FEC-4C21-E4A802B5EF9F}"/>
                </a:ext>
              </a:extLst>
            </p:cNvPr>
            <p:cNvGraphicFramePr/>
            <p:nvPr/>
          </p:nvGraphicFramePr>
          <p:xfrm>
            <a:off x="6870229" y="1586506"/>
            <a:ext cx="2241886" cy="1495197"/>
          </p:xfrm>
          <a:graphic>
            <a:graphicData uri="http://schemas.openxmlformats.org/drawingml/2006/chart">
              <c:chart xmlns:c="http://schemas.openxmlformats.org/drawingml/2006/chart" xmlns:r="http://schemas.openxmlformats.org/officeDocument/2006/relationships" r:id="rId7"/>
            </a:graphicData>
          </a:graphic>
        </p:graphicFrame>
        <p:sp>
          <p:nvSpPr>
            <p:cNvPr id="22" name="Rektangel 21">
              <a:extLst>
                <a:ext uri="{FF2B5EF4-FFF2-40B4-BE49-F238E27FC236}">
                  <a16:creationId xmlns:a16="http://schemas.microsoft.com/office/drawing/2014/main" id="{916A9614-D432-E9FE-6C22-77E479792E07}"/>
                </a:ext>
              </a:extLst>
            </p:cNvPr>
            <p:cNvSpPr/>
            <p:nvPr/>
          </p:nvSpPr>
          <p:spPr>
            <a:xfrm>
              <a:off x="7801666" y="2119945"/>
              <a:ext cx="565589" cy="43259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b="1">
                  <a:solidFill>
                    <a:schemeClr val="tx1"/>
                  </a:solidFill>
                </a:rPr>
                <a:t>60</a:t>
              </a:r>
            </a:p>
          </p:txBody>
        </p:sp>
        <p:sp>
          <p:nvSpPr>
            <p:cNvPr id="23" name="Rektangel: avrundede hjørner 22">
              <a:extLst>
                <a:ext uri="{FF2B5EF4-FFF2-40B4-BE49-F238E27FC236}">
                  <a16:creationId xmlns:a16="http://schemas.microsoft.com/office/drawing/2014/main" id="{4A2EEEFF-B3E2-2250-C537-01170A37720D}"/>
                </a:ext>
              </a:extLst>
            </p:cNvPr>
            <p:cNvSpPr/>
            <p:nvPr/>
          </p:nvSpPr>
          <p:spPr>
            <a:xfrm>
              <a:off x="2504906" y="1288254"/>
              <a:ext cx="2052000" cy="396000"/>
            </a:xfrm>
            <a:prstGeom prst="round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a:solidFill>
                    <a:schemeClr val="bg1"/>
                  </a:solidFill>
                </a:rPr>
                <a:t>Spisskompetanse teknologi</a:t>
              </a:r>
            </a:p>
          </p:txBody>
        </p:sp>
        <p:graphicFrame>
          <p:nvGraphicFramePr>
            <p:cNvPr id="24" name="Diagram 23">
              <a:extLst>
                <a:ext uri="{FF2B5EF4-FFF2-40B4-BE49-F238E27FC236}">
                  <a16:creationId xmlns:a16="http://schemas.microsoft.com/office/drawing/2014/main" id="{63DBEB6F-DE98-F8AA-DFBD-922C9201449B}"/>
                </a:ext>
              </a:extLst>
            </p:cNvPr>
            <p:cNvGraphicFramePr/>
            <p:nvPr/>
          </p:nvGraphicFramePr>
          <p:xfrm>
            <a:off x="2415518" y="1586506"/>
            <a:ext cx="2241886" cy="1495197"/>
          </p:xfrm>
          <a:graphic>
            <a:graphicData uri="http://schemas.openxmlformats.org/drawingml/2006/chart">
              <c:chart xmlns:c="http://schemas.openxmlformats.org/drawingml/2006/chart" xmlns:r="http://schemas.openxmlformats.org/officeDocument/2006/relationships" r:id="rId8"/>
            </a:graphicData>
          </a:graphic>
        </p:graphicFrame>
        <p:sp>
          <p:nvSpPr>
            <p:cNvPr id="25" name="Rektangel 24">
              <a:extLst>
                <a:ext uri="{FF2B5EF4-FFF2-40B4-BE49-F238E27FC236}">
                  <a16:creationId xmlns:a16="http://schemas.microsoft.com/office/drawing/2014/main" id="{807C716A-AD06-64BA-0B47-6ABD6BA12B43}"/>
                </a:ext>
              </a:extLst>
            </p:cNvPr>
            <p:cNvSpPr/>
            <p:nvPr/>
          </p:nvSpPr>
          <p:spPr>
            <a:xfrm>
              <a:off x="3341305" y="2119945"/>
              <a:ext cx="565589" cy="43259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b="1">
                  <a:solidFill>
                    <a:schemeClr val="tx1"/>
                  </a:solidFill>
                </a:rPr>
                <a:t>43</a:t>
              </a:r>
            </a:p>
          </p:txBody>
        </p:sp>
        <p:sp>
          <p:nvSpPr>
            <p:cNvPr id="28" name="Likebent trekant 27">
              <a:extLst>
                <a:ext uri="{FF2B5EF4-FFF2-40B4-BE49-F238E27FC236}">
                  <a16:creationId xmlns:a16="http://schemas.microsoft.com/office/drawing/2014/main" id="{325287B4-52BC-1B38-7AD4-C364948417DA}"/>
                </a:ext>
              </a:extLst>
            </p:cNvPr>
            <p:cNvSpPr/>
            <p:nvPr/>
          </p:nvSpPr>
          <p:spPr>
            <a:xfrm>
              <a:off x="3609229" y="2300756"/>
              <a:ext cx="89972" cy="85718"/>
            </a:xfrm>
            <a:prstGeom prst="triangle">
              <a:avLst/>
            </a:prstGeom>
            <a:solidFill>
              <a:srgbClr val="49A942"/>
            </a:solidFill>
            <a:ln w="6350">
              <a:solidFill>
                <a:srgbClr val="49A9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400"/>
            </a:p>
          </p:txBody>
        </p:sp>
        <p:sp>
          <p:nvSpPr>
            <p:cNvPr id="29" name="Likebent trekant 28">
              <a:extLst>
                <a:ext uri="{FF2B5EF4-FFF2-40B4-BE49-F238E27FC236}">
                  <a16:creationId xmlns:a16="http://schemas.microsoft.com/office/drawing/2014/main" id="{9E1FDED4-0178-0FEF-E5F5-B30B9FD8EBD6}"/>
                </a:ext>
              </a:extLst>
            </p:cNvPr>
            <p:cNvSpPr/>
            <p:nvPr/>
          </p:nvSpPr>
          <p:spPr>
            <a:xfrm rot="10800000">
              <a:off x="1398608" y="2300756"/>
              <a:ext cx="89972" cy="85718"/>
            </a:xfrm>
            <a:prstGeom prst="triangle">
              <a:avLst/>
            </a:prstGeom>
            <a:solidFill>
              <a:srgbClr val="DC4405"/>
            </a:solidFill>
            <a:ln w="6350">
              <a:solidFill>
                <a:srgbClr val="DC44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400"/>
            </a:p>
          </p:txBody>
        </p:sp>
        <p:sp>
          <p:nvSpPr>
            <p:cNvPr id="30" name="Likebent trekant 29">
              <a:extLst>
                <a:ext uri="{FF2B5EF4-FFF2-40B4-BE49-F238E27FC236}">
                  <a16:creationId xmlns:a16="http://schemas.microsoft.com/office/drawing/2014/main" id="{8A66036B-846F-EE12-18D7-85ACAA861E00}"/>
                </a:ext>
              </a:extLst>
            </p:cNvPr>
            <p:cNvSpPr/>
            <p:nvPr/>
          </p:nvSpPr>
          <p:spPr>
            <a:xfrm rot="10800000">
              <a:off x="2332385" y="4253090"/>
              <a:ext cx="89972" cy="85718"/>
            </a:xfrm>
            <a:prstGeom prst="triangle">
              <a:avLst/>
            </a:prstGeom>
            <a:solidFill>
              <a:srgbClr val="DC4405"/>
            </a:solidFill>
            <a:ln w="6350">
              <a:solidFill>
                <a:srgbClr val="DC44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400"/>
            </a:p>
          </p:txBody>
        </p:sp>
        <p:sp>
          <p:nvSpPr>
            <p:cNvPr id="31" name="Likebent trekant 30">
              <a:extLst>
                <a:ext uri="{FF2B5EF4-FFF2-40B4-BE49-F238E27FC236}">
                  <a16:creationId xmlns:a16="http://schemas.microsoft.com/office/drawing/2014/main" id="{BDA13EF1-24EB-0888-5707-66CAF44F7200}"/>
                </a:ext>
              </a:extLst>
            </p:cNvPr>
            <p:cNvSpPr/>
            <p:nvPr/>
          </p:nvSpPr>
          <p:spPr>
            <a:xfrm rot="10800000">
              <a:off x="8084460" y="2300756"/>
              <a:ext cx="89972" cy="85718"/>
            </a:xfrm>
            <a:prstGeom prst="triangle">
              <a:avLst/>
            </a:prstGeom>
            <a:solidFill>
              <a:srgbClr val="DC4405"/>
            </a:solidFill>
            <a:ln w="6350">
              <a:solidFill>
                <a:srgbClr val="DC44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400"/>
            </a:p>
          </p:txBody>
        </p:sp>
        <p:sp>
          <p:nvSpPr>
            <p:cNvPr id="32" name="Likebent trekant 31">
              <a:extLst>
                <a:ext uri="{FF2B5EF4-FFF2-40B4-BE49-F238E27FC236}">
                  <a16:creationId xmlns:a16="http://schemas.microsoft.com/office/drawing/2014/main" id="{4702CEA0-E4FE-BE9E-D52F-A641F2616D4D}"/>
                </a:ext>
              </a:extLst>
            </p:cNvPr>
            <p:cNvSpPr/>
            <p:nvPr/>
          </p:nvSpPr>
          <p:spPr>
            <a:xfrm rot="10800000">
              <a:off x="6788057" y="4251965"/>
              <a:ext cx="89972" cy="85718"/>
            </a:xfrm>
            <a:prstGeom prst="triangle">
              <a:avLst/>
            </a:prstGeom>
            <a:solidFill>
              <a:srgbClr val="DC4405"/>
            </a:solidFill>
            <a:ln w="6350">
              <a:solidFill>
                <a:srgbClr val="DC44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400"/>
            </a:p>
          </p:txBody>
        </p:sp>
        <p:sp>
          <p:nvSpPr>
            <p:cNvPr id="33" name="Likebent trekant 32">
              <a:extLst>
                <a:ext uri="{FF2B5EF4-FFF2-40B4-BE49-F238E27FC236}">
                  <a16:creationId xmlns:a16="http://schemas.microsoft.com/office/drawing/2014/main" id="{69EC2830-0CC8-7439-A0F9-964B536F19DD}"/>
                </a:ext>
              </a:extLst>
            </p:cNvPr>
            <p:cNvSpPr/>
            <p:nvPr/>
          </p:nvSpPr>
          <p:spPr>
            <a:xfrm rot="10800000">
              <a:off x="4552274" y="4251965"/>
              <a:ext cx="89972" cy="85718"/>
            </a:xfrm>
            <a:prstGeom prst="triangle">
              <a:avLst/>
            </a:prstGeom>
            <a:solidFill>
              <a:srgbClr val="DC4405"/>
            </a:solidFill>
            <a:ln w="6350">
              <a:solidFill>
                <a:srgbClr val="DC44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400"/>
            </a:p>
          </p:txBody>
        </p:sp>
        <p:sp>
          <p:nvSpPr>
            <p:cNvPr id="34" name="Minustegn 33">
              <a:extLst>
                <a:ext uri="{FF2B5EF4-FFF2-40B4-BE49-F238E27FC236}">
                  <a16:creationId xmlns:a16="http://schemas.microsoft.com/office/drawing/2014/main" id="{96DF0A52-A4C4-5661-5C68-6DE360A5DE3C}"/>
                </a:ext>
              </a:extLst>
            </p:cNvPr>
            <p:cNvSpPr/>
            <p:nvPr/>
          </p:nvSpPr>
          <p:spPr>
            <a:xfrm>
              <a:off x="5854279" y="2310898"/>
              <a:ext cx="89972" cy="85718"/>
            </a:xfrm>
            <a:prstGeom prst="mathMinus">
              <a:avLst/>
            </a:prstGeom>
            <a:solidFill>
              <a:schemeClr val="tx2">
                <a:lumMod val="75000"/>
              </a:schemeClr>
            </a:solidFill>
            <a:ln w="63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400"/>
            </a:p>
          </p:txBody>
        </p:sp>
      </p:grpSp>
    </p:spTree>
    <p:extLst>
      <p:ext uri="{BB962C8B-B14F-4D97-AF65-F5344CB8AC3E}">
        <p14:creationId xmlns:p14="http://schemas.microsoft.com/office/powerpoint/2010/main" val="33631296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1B5B137-CFEE-588F-8882-05463364F5A8}"/>
              </a:ext>
            </a:extLst>
          </p:cNvPr>
          <p:cNvSpPr>
            <a:spLocks noGrp="1"/>
          </p:cNvSpPr>
          <p:nvPr>
            <p:ph type="title"/>
          </p:nvPr>
        </p:nvSpPr>
        <p:spPr>
          <a:xfrm>
            <a:off x="419672" y="796867"/>
            <a:ext cx="10982618" cy="1061795"/>
          </a:xfrm>
        </p:spPr>
        <p:txBody>
          <a:bodyPr/>
          <a:lstStyle/>
          <a:p>
            <a:r>
              <a:rPr lang="nb-NO" sz="2400" b="1" dirty="0"/>
              <a:t>Hovedutfordring 3</a:t>
            </a:r>
            <a:r>
              <a:rPr lang="nb-NO" sz="3200" dirty="0"/>
              <a:t> </a:t>
            </a:r>
            <a:br>
              <a:rPr lang="nb-NO" sz="3200" dirty="0"/>
            </a:br>
            <a:r>
              <a:rPr lang="nb-NO" sz="3200" dirty="0"/>
              <a:t>Vi benytter oss mindre av viktige muliggjørende teknologier enn våre konkurrenter</a:t>
            </a:r>
            <a:br>
              <a:rPr lang="nb-NO" sz="3200" dirty="0"/>
            </a:br>
            <a:endParaRPr lang="nb-NO" sz="3200" dirty="0"/>
          </a:p>
        </p:txBody>
      </p:sp>
      <p:sp>
        <p:nvSpPr>
          <p:cNvPr id="4" name="Plassholder for lysbildenummer 3">
            <a:extLst>
              <a:ext uri="{FF2B5EF4-FFF2-40B4-BE49-F238E27FC236}">
                <a16:creationId xmlns:a16="http://schemas.microsoft.com/office/drawing/2014/main" id="{8DD36BFA-BD56-F8C0-B342-E9464F1A953D}"/>
              </a:ext>
            </a:extLst>
          </p:cNvPr>
          <p:cNvSpPr>
            <a:spLocks noGrp="1"/>
          </p:cNvSpPr>
          <p:nvPr>
            <p:ph type="sldNum" sz="quarter" idx="12"/>
          </p:nvPr>
        </p:nvSpPr>
        <p:spPr/>
        <p:txBody>
          <a:bodyPr/>
          <a:lstStyle/>
          <a:p>
            <a:fld id="{6D7D6155-37ED-4876-BFE4-C00C5B1DB3A6}" type="slidenum">
              <a:rPr lang="nb-NO" smtClean="0"/>
              <a:pPr/>
              <a:t>14</a:t>
            </a:fld>
            <a:endParaRPr lang="nb-NO"/>
          </a:p>
        </p:txBody>
      </p:sp>
      <p:sp>
        <p:nvSpPr>
          <p:cNvPr id="5" name="Plassholder for tekst 4">
            <a:extLst>
              <a:ext uri="{FF2B5EF4-FFF2-40B4-BE49-F238E27FC236}">
                <a16:creationId xmlns:a16="http://schemas.microsoft.com/office/drawing/2014/main" id="{67F26044-D622-AF44-F8A5-7A2FD19BA41B}"/>
              </a:ext>
            </a:extLst>
          </p:cNvPr>
          <p:cNvSpPr>
            <a:spLocks noGrp="1"/>
          </p:cNvSpPr>
          <p:nvPr>
            <p:ph type="body" sz="quarter" idx="13"/>
          </p:nvPr>
        </p:nvSpPr>
        <p:spPr>
          <a:xfrm>
            <a:off x="2973527" y="2475345"/>
            <a:ext cx="5874909" cy="288228"/>
          </a:xfrm>
        </p:spPr>
        <p:txBody>
          <a:bodyPr/>
          <a:lstStyle/>
          <a:p>
            <a:r>
              <a:rPr lang="nb-NO" dirty="0"/>
              <a:t>Figur: Muliggjørende teknologi. Rankscore i 2023</a:t>
            </a:r>
          </a:p>
        </p:txBody>
      </p:sp>
      <p:graphicFrame>
        <p:nvGraphicFramePr>
          <p:cNvPr id="6" name="Plassholder for innhold 5">
            <a:extLst>
              <a:ext uri="{FF2B5EF4-FFF2-40B4-BE49-F238E27FC236}">
                <a16:creationId xmlns:a16="http://schemas.microsoft.com/office/drawing/2014/main" id="{4D78C390-453E-D45B-4E28-A2D7248F9018}"/>
              </a:ext>
            </a:extLst>
          </p:cNvPr>
          <p:cNvGraphicFramePr>
            <a:graphicFrameLocks noGrp="1"/>
          </p:cNvGraphicFramePr>
          <p:nvPr>
            <p:ph idx="1"/>
            <p:extLst>
              <p:ext uri="{D42A27DB-BD31-4B8C-83A1-F6EECF244321}">
                <p14:modId xmlns:p14="http://schemas.microsoft.com/office/powerpoint/2010/main" val="743038501"/>
              </p:ext>
            </p:extLst>
          </p:nvPr>
        </p:nvGraphicFramePr>
        <p:xfrm>
          <a:off x="378691" y="2372882"/>
          <a:ext cx="11332827" cy="3983963"/>
        </p:xfrm>
        <a:graphic>
          <a:graphicData uri="http://schemas.openxmlformats.org/drawingml/2006/chart">
            <c:chart xmlns:c="http://schemas.openxmlformats.org/drawingml/2006/chart" xmlns:r="http://schemas.openxmlformats.org/officeDocument/2006/relationships" r:id="rId2"/>
          </a:graphicData>
        </a:graphic>
      </p:graphicFrame>
      <p:sp>
        <p:nvSpPr>
          <p:cNvPr id="3" name="Pil: ned 2">
            <a:extLst>
              <a:ext uri="{FF2B5EF4-FFF2-40B4-BE49-F238E27FC236}">
                <a16:creationId xmlns:a16="http://schemas.microsoft.com/office/drawing/2014/main" id="{B599D2DC-385A-F69A-7B45-06D1C21C4B90}"/>
              </a:ext>
            </a:extLst>
          </p:cNvPr>
          <p:cNvSpPr/>
          <p:nvPr/>
        </p:nvSpPr>
        <p:spPr>
          <a:xfrm>
            <a:off x="5910981" y="2960848"/>
            <a:ext cx="286327" cy="694449"/>
          </a:xfrm>
          <a:prstGeom prst="down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nb-NO"/>
          </a:p>
        </p:txBody>
      </p:sp>
    </p:spTree>
    <p:extLst>
      <p:ext uri="{BB962C8B-B14F-4D97-AF65-F5344CB8AC3E}">
        <p14:creationId xmlns:p14="http://schemas.microsoft.com/office/powerpoint/2010/main" val="14839433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C61D6B1-11D6-C917-F846-A1B144A4D720}"/>
              </a:ext>
            </a:extLst>
          </p:cNvPr>
          <p:cNvSpPr>
            <a:spLocks noGrp="1"/>
          </p:cNvSpPr>
          <p:nvPr>
            <p:ph type="title"/>
          </p:nvPr>
        </p:nvSpPr>
        <p:spPr/>
        <p:txBody>
          <a:bodyPr/>
          <a:lstStyle/>
          <a:p>
            <a:r>
              <a:rPr lang="nb-NO" b="1" dirty="0"/>
              <a:t>Muliggjørende teknologi:</a:t>
            </a:r>
          </a:p>
        </p:txBody>
      </p:sp>
      <p:sp>
        <p:nvSpPr>
          <p:cNvPr id="3" name="Plassholder for innhold 2">
            <a:extLst>
              <a:ext uri="{FF2B5EF4-FFF2-40B4-BE49-F238E27FC236}">
                <a16:creationId xmlns:a16="http://schemas.microsoft.com/office/drawing/2014/main" id="{585B214A-4DFB-641A-9115-EE25E9DB669D}"/>
              </a:ext>
            </a:extLst>
          </p:cNvPr>
          <p:cNvSpPr>
            <a:spLocks noGrp="1"/>
          </p:cNvSpPr>
          <p:nvPr>
            <p:ph idx="1"/>
          </p:nvPr>
        </p:nvSpPr>
        <p:spPr/>
        <p:txBody>
          <a:bodyPr/>
          <a:lstStyle/>
          <a:p>
            <a:br>
              <a:rPr lang="nb-NO" dirty="0"/>
            </a:br>
            <a:r>
              <a:rPr lang="nb-NO" dirty="0"/>
              <a:t>Muliggjørende teknologi har historisk vært drivkraften til at samfunn omstiller seg til mer automatiserte og spesialiserte samfunn, og oppnår økonomisk vekst.</a:t>
            </a:r>
          </a:p>
          <a:p>
            <a:br>
              <a:rPr lang="nb-NO" dirty="0"/>
            </a:br>
            <a:br>
              <a:rPr lang="nb-NO" dirty="0"/>
            </a:br>
            <a:r>
              <a:rPr lang="nb-NO" b="1" dirty="0"/>
              <a:t>Indikatorer:</a:t>
            </a:r>
            <a:br>
              <a:rPr lang="nb-NO" dirty="0"/>
            </a:br>
            <a:br>
              <a:rPr lang="nb-NO" dirty="0"/>
            </a:br>
            <a:r>
              <a:rPr lang="nb-NO" dirty="0"/>
              <a:t>- bruk av digital teknologi i næringslivet</a:t>
            </a:r>
            <a:br>
              <a:rPr lang="nb-NO" dirty="0"/>
            </a:br>
            <a:br>
              <a:rPr lang="nb-NO" dirty="0"/>
            </a:br>
            <a:r>
              <a:rPr lang="nb-NO" dirty="0"/>
              <a:t>- bruk av skytjenester i næringslivet</a:t>
            </a:r>
            <a:br>
              <a:rPr lang="nb-NO" dirty="0"/>
            </a:br>
            <a:br>
              <a:rPr lang="nb-NO" dirty="0"/>
            </a:br>
            <a:r>
              <a:rPr lang="nb-NO" dirty="0"/>
              <a:t>-3D-printing og robotikk</a:t>
            </a:r>
          </a:p>
        </p:txBody>
      </p:sp>
      <p:sp>
        <p:nvSpPr>
          <p:cNvPr id="4" name="Plassholder for bunntekst 3">
            <a:extLst>
              <a:ext uri="{FF2B5EF4-FFF2-40B4-BE49-F238E27FC236}">
                <a16:creationId xmlns:a16="http://schemas.microsoft.com/office/drawing/2014/main" id="{A3BB9D7E-9B5A-4E09-C2A3-80101C271E48}"/>
              </a:ext>
            </a:extLst>
          </p:cNvPr>
          <p:cNvSpPr>
            <a:spLocks noGrp="1"/>
          </p:cNvSpPr>
          <p:nvPr>
            <p:ph type="ftr" sz="quarter" idx="11"/>
          </p:nvPr>
        </p:nvSpPr>
        <p:spPr/>
        <p:txBody>
          <a:bodyPr/>
          <a:lstStyle/>
          <a:p>
            <a:r>
              <a:rPr lang="nb-NO" dirty="0"/>
              <a:t>Bunntekst</a:t>
            </a:r>
          </a:p>
        </p:txBody>
      </p:sp>
      <p:sp>
        <p:nvSpPr>
          <p:cNvPr id="5" name="Plassholder for lysbildenummer 4">
            <a:extLst>
              <a:ext uri="{FF2B5EF4-FFF2-40B4-BE49-F238E27FC236}">
                <a16:creationId xmlns:a16="http://schemas.microsoft.com/office/drawing/2014/main" id="{E199A09D-B130-E74B-201D-10DF25430BA9}"/>
              </a:ext>
            </a:extLst>
          </p:cNvPr>
          <p:cNvSpPr>
            <a:spLocks noGrp="1"/>
          </p:cNvSpPr>
          <p:nvPr>
            <p:ph type="sldNum" sz="quarter" idx="12"/>
          </p:nvPr>
        </p:nvSpPr>
        <p:spPr/>
        <p:txBody>
          <a:bodyPr/>
          <a:lstStyle/>
          <a:p>
            <a:fld id="{6D7D6155-37ED-4876-BFE4-C00C5B1DB3A6}" type="slidenum">
              <a:rPr lang="nb-NO" smtClean="0"/>
              <a:pPr/>
              <a:t>15</a:t>
            </a:fld>
            <a:endParaRPr lang="nb-NO"/>
          </a:p>
        </p:txBody>
      </p:sp>
    </p:spTree>
    <p:extLst>
      <p:ext uri="{BB962C8B-B14F-4D97-AF65-F5344CB8AC3E}">
        <p14:creationId xmlns:p14="http://schemas.microsoft.com/office/powerpoint/2010/main" val="42106236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9ECD8D-098A-8FEE-502B-E44012F59B35}"/>
              </a:ext>
            </a:extLst>
          </p:cNvPr>
          <p:cNvSpPr>
            <a:spLocks noGrp="1"/>
          </p:cNvSpPr>
          <p:nvPr>
            <p:ph type="title"/>
          </p:nvPr>
        </p:nvSpPr>
        <p:spPr/>
        <p:txBody>
          <a:bodyPr/>
          <a:lstStyle/>
          <a:p>
            <a:r>
              <a:rPr lang="nb-NO" b="1" dirty="0"/>
              <a:t>Digitale ferdigheter i befolkningen:</a:t>
            </a:r>
          </a:p>
        </p:txBody>
      </p:sp>
      <p:sp>
        <p:nvSpPr>
          <p:cNvPr id="3" name="Plassholder for innhold 2">
            <a:extLst>
              <a:ext uri="{FF2B5EF4-FFF2-40B4-BE49-F238E27FC236}">
                <a16:creationId xmlns:a16="http://schemas.microsoft.com/office/drawing/2014/main" id="{F1C4E68B-25D8-0E7E-59AB-4B720CB1BA02}"/>
              </a:ext>
            </a:extLst>
          </p:cNvPr>
          <p:cNvSpPr>
            <a:spLocks noGrp="1"/>
          </p:cNvSpPr>
          <p:nvPr>
            <p:ph idx="1"/>
          </p:nvPr>
        </p:nvSpPr>
        <p:spPr/>
        <p:txBody>
          <a:bodyPr/>
          <a:lstStyle/>
          <a:p>
            <a:r>
              <a:rPr lang="nb-NO" dirty="0"/>
              <a:t>Gode digitale ferdigheter i befolkningen bidrar til at de kan ta i bruk ny teknologi både på jobb og privat. Dette kan gjøre det enklere for selskap å introdusere ny teknologi, og det gjør befolkningen generelt mer omstillingsdyktige. </a:t>
            </a:r>
            <a:br>
              <a:rPr lang="nb-NO" dirty="0"/>
            </a:br>
            <a:br>
              <a:rPr lang="nb-NO" dirty="0"/>
            </a:br>
            <a:br>
              <a:rPr lang="nb-NO" dirty="0"/>
            </a:br>
            <a:br>
              <a:rPr lang="nb-NO" b="1" dirty="0"/>
            </a:br>
            <a:r>
              <a:rPr lang="nb-NO" b="1" dirty="0"/>
              <a:t>Indikatorer:</a:t>
            </a:r>
            <a:br>
              <a:rPr lang="nb-NO" dirty="0"/>
            </a:br>
            <a:br>
              <a:rPr lang="nb-NO" dirty="0"/>
            </a:br>
            <a:r>
              <a:rPr lang="nb-NO" dirty="0"/>
              <a:t>- dataferdigheter </a:t>
            </a:r>
            <a:br>
              <a:rPr lang="nb-NO" dirty="0"/>
            </a:br>
            <a:br>
              <a:rPr lang="nb-NO" dirty="0"/>
            </a:br>
            <a:r>
              <a:rPr lang="nb-NO" dirty="0"/>
              <a:t>- bruk av kommunikasjonsløsninger </a:t>
            </a:r>
            <a:br>
              <a:rPr lang="nb-NO" dirty="0"/>
            </a:br>
            <a:br>
              <a:rPr lang="nb-NO" dirty="0"/>
            </a:br>
            <a:r>
              <a:rPr lang="nb-NO" dirty="0"/>
              <a:t>- digitalt innhold – sikkerhet -</a:t>
            </a:r>
            <a:r>
              <a:rPr lang="nb-NO" dirty="0" err="1"/>
              <a:t>problemøsning</a:t>
            </a:r>
            <a:endParaRPr lang="nb-NO" dirty="0"/>
          </a:p>
        </p:txBody>
      </p:sp>
      <p:sp>
        <p:nvSpPr>
          <p:cNvPr id="4" name="Plassholder for bunntekst 3">
            <a:extLst>
              <a:ext uri="{FF2B5EF4-FFF2-40B4-BE49-F238E27FC236}">
                <a16:creationId xmlns:a16="http://schemas.microsoft.com/office/drawing/2014/main" id="{CF3F6B63-3672-0E1A-2BF2-F4FD0CF90CA6}"/>
              </a:ext>
            </a:extLst>
          </p:cNvPr>
          <p:cNvSpPr>
            <a:spLocks noGrp="1"/>
          </p:cNvSpPr>
          <p:nvPr>
            <p:ph type="ftr" sz="quarter" idx="11"/>
          </p:nvPr>
        </p:nvSpPr>
        <p:spPr/>
        <p:txBody>
          <a:bodyPr/>
          <a:lstStyle/>
          <a:p>
            <a:r>
              <a:rPr lang="nb-NO"/>
              <a:t>Bunntekst</a:t>
            </a:r>
          </a:p>
        </p:txBody>
      </p:sp>
      <p:sp>
        <p:nvSpPr>
          <p:cNvPr id="5" name="Plassholder for lysbildenummer 4">
            <a:extLst>
              <a:ext uri="{FF2B5EF4-FFF2-40B4-BE49-F238E27FC236}">
                <a16:creationId xmlns:a16="http://schemas.microsoft.com/office/drawing/2014/main" id="{2CB60DC8-2120-428F-A7D3-782A776BDD0B}"/>
              </a:ext>
            </a:extLst>
          </p:cNvPr>
          <p:cNvSpPr>
            <a:spLocks noGrp="1"/>
          </p:cNvSpPr>
          <p:nvPr>
            <p:ph type="sldNum" sz="quarter" idx="12"/>
          </p:nvPr>
        </p:nvSpPr>
        <p:spPr/>
        <p:txBody>
          <a:bodyPr/>
          <a:lstStyle/>
          <a:p>
            <a:fld id="{6D7D6155-37ED-4876-BFE4-C00C5B1DB3A6}" type="slidenum">
              <a:rPr lang="nb-NO" smtClean="0"/>
              <a:pPr/>
              <a:t>16</a:t>
            </a:fld>
            <a:endParaRPr lang="nb-NO"/>
          </a:p>
        </p:txBody>
      </p:sp>
    </p:spTree>
    <p:extLst>
      <p:ext uri="{BB962C8B-B14F-4D97-AF65-F5344CB8AC3E}">
        <p14:creationId xmlns:p14="http://schemas.microsoft.com/office/powerpoint/2010/main" val="27906681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520E8FF-E396-F015-B812-B86EB4D4740B}"/>
              </a:ext>
            </a:extLst>
          </p:cNvPr>
          <p:cNvSpPr>
            <a:spLocks noGrp="1"/>
          </p:cNvSpPr>
          <p:nvPr>
            <p:ph type="title"/>
          </p:nvPr>
        </p:nvSpPr>
        <p:spPr/>
        <p:txBody>
          <a:bodyPr/>
          <a:lstStyle/>
          <a:p>
            <a:r>
              <a:rPr lang="nb-NO" b="1" dirty="0"/>
              <a:t>Spisskompetanse teknologi:</a:t>
            </a:r>
          </a:p>
        </p:txBody>
      </p:sp>
      <p:sp>
        <p:nvSpPr>
          <p:cNvPr id="3" name="Plassholder for innhold 2">
            <a:extLst>
              <a:ext uri="{FF2B5EF4-FFF2-40B4-BE49-F238E27FC236}">
                <a16:creationId xmlns:a16="http://schemas.microsoft.com/office/drawing/2014/main" id="{E3E8F836-89DB-EC52-DC8F-07952701A30C}"/>
              </a:ext>
            </a:extLst>
          </p:cNvPr>
          <p:cNvSpPr>
            <a:spLocks noGrp="1"/>
          </p:cNvSpPr>
          <p:nvPr>
            <p:ph idx="1"/>
          </p:nvPr>
        </p:nvSpPr>
        <p:spPr/>
        <p:txBody>
          <a:bodyPr/>
          <a:lstStyle/>
          <a:p>
            <a:r>
              <a:rPr lang="nb-NO" dirty="0"/>
              <a:t>For å kunne omstilles og ta i bruk ny teknologi, er det viktig med en arbeidsstyrke som har spisskompetanse innen teknologi for å implementere og utvikle nye løsninger i bedriftene. Denne variabelen skiller seg dermed ut fra variabelen teknologi utdanning og trening, som måler i hvor stor andel av befolkningen som tar IKT-utdanning. Spisskompetanse teknologi måler hvor stor andel av arbeidskraften vår har IKT-kompetanse.</a:t>
            </a:r>
          </a:p>
          <a:p>
            <a:br>
              <a:rPr lang="nb-NO" dirty="0"/>
            </a:br>
            <a:r>
              <a:rPr lang="nb-NO" b="1" dirty="0"/>
              <a:t>Indikatorer:</a:t>
            </a:r>
            <a:br>
              <a:rPr lang="nb-NO" dirty="0"/>
            </a:br>
            <a:br>
              <a:rPr lang="nb-NO" dirty="0"/>
            </a:br>
            <a:r>
              <a:rPr lang="nb-NO" dirty="0"/>
              <a:t>- sysselsatte IKT-spesialister som andel av total sysselsetting</a:t>
            </a:r>
            <a:br>
              <a:rPr lang="nb-NO" dirty="0"/>
            </a:br>
            <a:r>
              <a:rPr lang="nb-NO" dirty="0"/>
              <a:t> </a:t>
            </a:r>
            <a:br>
              <a:rPr lang="nb-NO" dirty="0"/>
            </a:br>
            <a:r>
              <a:rPr lang="nb-NO" dirty="0"/>
              <a:t>- andel bedrifter som har ansatt IKT-spesialister siste 12 måneder</a:t>
            </a:r>
          </a:p>
        </p:txBody>
      </p:sp>
      <p:sp>
        <p:nvSpPr>
          <p:cNvPr id="4" name="Plassholder for bunntekst 3">
            <a:extLst>
              <a:ext uri="{FF2B5EF4-FFF2-40B4-BE49-F238E27FC236}">
                <a16:creationId xmlns:a16="http://schemas.microsoft.com/office/drawing/2014/main" id="{179C1330-E47E-DCC3-A160-D501408B8C70}"/>
              </a:ext>
            </a:extLst>
          </p:cNvPr>
          <p:cNvSpPr>
            <a:spLocks noGrp="1"/>
          </p:cNvSpPr>
          <p:nvPr>
            <p:ph type="ftr" sz="quarter" idx="11"/>
          </p:nvPr>
        </p:nvSpPr>
        <p:spPr/>
        <p:txBody>
          <a:bodyPr/>
          <a:lstStyle/>
          <a:p>
            <a:r>
              <a:rPr lang="nb-NO"/>
              <a:t>Bunntekst</a:t>
            </a:r>
          </a:p>
        </p:txBody>
      </p:sp>
      <p:sp>
        <p:nvSpPr>
          <p:cNvPr id="5" name="Plassholder for lysbildenummer 4">
            <a:extLst>
              <a:ext uri="{FF2B5EF4-FFF2-40B4-BE49-F238E27FC236}">
                <a16:creationId xmlns:a16="http://schemas.microsoft.com/office/drawing/2014/main" id="{FAD64CFF-CECA-A045-94FC-2AA12080FB55}"/>
              </a:ext>
            </a:extLst>
          </p:cNvPr>
          <p:cNvSpPr>
            <a:spLocks noGrp="1"/>
          </p:cNvSpPr>
          <p:nvPr>
            <p:ph type="sldNum" sz="quarter" idx="12"/>
          </p:nvPr>
        </p:nvSpPr>
        <p:spPr/>
        <p:txBody>
          <a:bodyPr/>
          <a:lstStyle/>
          <a:p>
            <a:fld id="{6D7D6155-37ED-4876-BFE4-C00C5B1DB3A6}" type="slidenum">
              <a:rPr lang="nb-NO" smtClean="0"/>
              <a:pPr/>
              <a:t>17</a:t>
            </a:fld>
            <a:endParaRPr lang="nb-NO"/>
          </a:p>
        </p:txBody>
      </p:sp>
    </p:spTree>
    <p:extLst>
      <p:ext uri="{BB962C8B-B14F-4D97-AF65-F5344CB8AC3E}">
        <p14:creationId xmlns:p14="http://schemas.microsoft.com/office/powerpoint/2010/main" val="11189091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6">
            <a:extLst>
              <a:ext uri="{FF2B5EF4-FFF2-40B4-BE49-F238E27FC236}">
                <a16:creationId xmlns:a16="http://schemas.microsoft.com/office/drawing/2014/main" id="{D41E04D4-649E-F49B-5B85-D7997DAC99E3}"/>
              </a:ext>
            </a:extLst>
          </p:cNvPr>
          <p:cNvPicPr>
            <a:picLocks noGrp="1" noChangeAspect="1" noChangeArrowheads="1"/>
          </p:cNvPicPr>
          <p:nvPr>
            <p:ph type="pic" sz="quarter" idx="13"/>
          </p:nvPr>
        </p:nvPicPr>
        <p:blipFill rotWithShape="1">
          <a:blip r:embed="rId3">
            <a:extLst>
              <a:ext uri="{28A0092B-C50C-407E-A947-70E740481C1C}">
                <a14:useLocalDpi xmlns:a14="http://schemas.microsoft.com/office/drawing/2010/main" val="0"/>
              </a:ext>
            </a:extLst>
          </a:blip>
          <a:srcRect t="12266" b="31484"/>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Plassholder for tekst 7">
            <a:extLst>
              <a:ext uri="{FF2B5EF4-FFF2-40B4-BE49-F238E27FC236}">
                <a16:creationId xmlns:a16="http://schemas.microsoft.com/office/drawing/2014/main" id="{BEAC8CA5-FE50-0800-63D5-A654687E145A}"/>
              </a:ext>
            </a:extLst>
          </p:cNvPr>
          <p:cNvSpPr>
            <a:spLocks noGrp="1"/>
          </p:cNvSpPr>
          <p:nvPr>
            <p:ph type="body" sz="quarter" idx="39"/>
          </p:nvPr>
        </p:nvSpPr>
        <p:spPr/>
        <p:txBody>
          <a:bodyPr/>
          <a:lstStyle/>
          <a:p>
            <a:endParaRPr lang="nb-NO"/>
          </a:p>
        </p:txBody>
      </p:sp>
      <p:sp>
        <p:nvSpPr>
          <p:cNvPr id="9" name="Plassholder for tekst 8">
            <a:extLst>
              <a:ext uri="{FF2B5EF4-FFF2-40B4-BE49-F238E27FC236}">
                <a16:creationId xmlns:a16="http://schemas.microsoft.com/office/drawing/2014/main" id="{764347BF-2BDC-CE52-F85A-339DF204F19F}"/>
              </a:ext>
            </a:extLst>
          </p:cNvPr>
          <p:cNvSpPr>
            <a:spLocks noGrp="1"/>
          </p:cNvSpPr>
          <p:nvPr>
            <p:ph type="body" sz="quarter" idx="40"/>
          </p:nvPr>
        </p:nvSpPr>
        <p:spPr/>
        <p:txBody>
          <a:bodyPr/>
          <a:lstStyle/>
          <a:p>
            <a:endParaRPr lang="nb-NO"/>
          </a:p>
        </p:txBody>
      </p:sp>
    </p:spTree>
    <p:extLst>
      <p:ext uri="{BB962C8B-B14F-4D97-AF65-F5344CB8AC3E}">
        <p14:creationId xmlns:p14="http://schemas.microsoft.com/office/powerpoint/2010/main" val="24226251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90C65CB-31CD-86C4-8C6B-9E3F478FAFFA}"/>
              </a:ext>
            </a:extLst>
          </p:cNvPr>
          <p:cNvSpPr>
            <a:spLocks noGrp="1"/>
          </p:cNvSpPr>
          <p:nvPr>
            <p:ph type="title"/>
          </p:nvPr>
        </p:nvSpPr>
        <p:spPr/>
        <p:txBody>
          <a:bodyPr/>
          <a:lstStyle/>
          <a:p>
            <a:r>
              <a:rPr lang="nb-NO" b="1" dirty="0"/>
              <a:t>Tilkoblingsmuligheter:</a:t>
            </a:r>
          </a:p>
        </p:txBody>
      </p:sp>
      <p:sp>
        <p:nvSpPr>
          <p:cNvPr id="3" name="Plassholder for innhold 2">
            <a:extLst>
              <a:ext uri="{FF2B5EF4-FFF2-40B4-BE49-F238E27FC236}">
                <a16:creationId xmlns:a16="http://schemas.microsoft.com/office/drawing/2014/main" id="{52BE2C52-CD6F-81A9-7B99-31D213E8AB6F}"/>
              </a:ext>
            </a:extLst>
          </p:cNvPr>
          <p:cNvSpPr>
            <a:spLocks noGrp="1"/>
          </p:cNvSpPr>
          <p:nvPr>
            <p:ph idx="1"/>
          </p:nvPr>
        </p:nvSpPr>
        <p:spPr/>
        <p:txBody>
          <a:bodyPr/>
          <a:lstStyle/>
          <a:p>
            <a:r>
              <a:rPr lang="nb-NO" dirty="0"/>
              <a:t>For at vi skal kunne ta i bruk ny teknologi i både privatliv og arbeidsliv er det nødvendig å ha god infrastruktur på plass i landet.</a:t>
            </a:r>
            <a:br>
              <a:rPr lang="nb-NO" dirty="0"/>
            </a:br>
            <a:endParaRPr lang="nb-NO" dirty="0"/>
          </a:p>
          <a:p>
            <a:r>
              <a:rPr lang="nb-NO" dirty="0"/>
              <a:t>Norge oppnår en svak rankscore for tilkoblingsmuligheter sammenlignet med andre land, og vi ligger under snittet i 2023. I perioden 2019-2023 har Norges tilkoblingsmuligheter falt.</a:t>
            </a:r>
          </a:p>
          <a:p>
            <a:br>
              <a:rPr lang="nb-NO" dirty="0"/>
            </a:br>
            <a:r>
              <a:rPr lang="nb-NO" b="1" dirty="0"/>
              <a:t>Indikatorer:</a:t>
            </a:r>
            <a:br>
              <a:rPr lang="nb-NO" dirty="0"/>
            </a:br>
            <a:br>
              <a:rPr lang="nb-NO" dirty="0"/>
            </a:br>
            <a:r>
              <a:rPr lang="nb-NO" dirty="0"/>
              <a:t>- tilgang til 5G </a:t>
            </a:r>
            <a:br>
              <a:rPr lang="nb-NO" dirty="0"/>
            </a:br>
            <a:br>
              <a:rPr lang="nb-NO" dirty="0"/>
            </a:br>
            <a:r>
              <a:rPr lang="nb-NO" dirty="0"/>
              <a:t>- Internetthastighet</a:t>
            </a:r>
          </a:p>
        </p:txBody>
      </p:sp>
      <p:sp>
        <p:nvSpPr>
          <p:cNvPr id="4" name="Plassholder for bunntekst 3">
            <a:extLst>
              <a:ext uri="{FF2B5EF4-FFF2-40B4-BE49-F238E27FC236}">
                <a16:creationId xmlns:a16="http://schemas.microsoft.com/office/drawing/2014/main" id="{B9088ABA-AA0C-8A8E-7E0D-4E957F29A744}"/>
              </a:ext>
            </a:extLst>
          </p:cNvPr>
          <p:cNvSpPr>
            <a:spLocks noGrp="1"/>
          </p:cNvSpPr>
          <p:nvPr>
            <p:ph type="ftr" sz="quarter" idx="11"/>
          </p:nvPr>
        </p:nvSpPr>
        <p:spPr/>
        <p:txBody>
          <a:bodyPr/>
          <a:lstStyle/>
          <a:p>
            <a:r>
              <a:rPr lang="nb-NO"/>
              <a:t>Bunntekst</a:t>
            </a:r>
          </a:p>
        </p:txBody>
      </p:sp>
      <p:sp>
        <p:nvSpPr>
          <p:cNvPr id="5" name="Plassholder for lysbildenummer 4">
            <a:extLst>
              <a:ext uri="{FF2B5EF4-FFF2-40B4-BE49-F238E27FC236}">
                <a16:creationId xmlns:a16="http://schemas.microsoft.com/office/drawing/2014/main" id="{86A4B994-E0A7-628C-5837-9129B9407A57}"/>
              </a:ext>
            </a:extLst>
          </p:cNvPr>
          <p:cNvSpPr>
            <a:spLocks noGrp="1"/>
          </p:cNvSpPr>
          <p:nvPr>
            <p:ph type="sldNum" sz="quarter" idx="12"/>
          </p:nvPr>
        </p:nvSpPr>
        <p:spPr/>
        <p:txBody>
          <a:bodyPr/>
          <a:lstStyle/>
          <a:p>
            <a:fld id="{6D7D6155-37ED-4876-BFE4-C00C5B1DB3A6}" type="slidenum">
              <a:rPr lang="nb-NO" smtClean="0"/>
              <a:pPr/>
              <a:t>19</a:t>
            </a:fld>
            <a:endParaRPr lang="nb-NO"/>
          </a:p>
        </p:txBody>
      </p:sp>
    </p:spTree>
    <p:extLst>
      <p:ext uri="{BB962C8B-B14F-4D97-AF65-F5344CB8AC3E}">
        <p14:creationId xmlns:p14="http://schemas.microsoft.com/office/powerpoint/2010/main" val="15762786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C0F0CD2-6B2B-595A-A12E-06405D138F52}"/>
              </a:ext>
            </a:extLst>
          </p:cNvPr>
          <p:cNvSpPr>
            <a:spLocks noGrp="1"/>
          </p:cNvSpPr>
          <p:nvPr>
            <p:ph type="title"/>
          </p:nvPr>
        </p:nvSpPr>
        <p:spPr/>
        <p:txBody>
          <a:bodyPr/>
          <a:lstStyle/>
          <a:p>
            <a:r>
              <a:rPr lang="nb-NO" b="1" dirty="0"/>
              <a:t>Digitalisering av offentlige tjenester:</a:t>
            </a:r>
          </a:p>
        </p:txBody>
      </p:sp>
      <p:sp>
        <p:nvSpPr>
          <p:cNvPr id="3" name="Plassholder for innhold 2">
            <a:extLst>
              <a:ext uri="{FF2B5EF4-FFF2-40B4-BE49-F238E27FC236}">
                <a16:creationId xmlns:a16="http://schemas.microsoft.com/office/drawing/2014/main" id="{614954DA-3146-03F7-83AD-84702B0CD4B5}"/>
              </a:ext>
            </a:extLst>
          </p:cNvPr>
          <p:cNvSpPr>
            <a:spLocks noGrp="1"/>
          </p:cNvSpPr>
          <p:nvPr>
            <p:ph idx="1"/>
          </p:nvPr>
        </p:nvSpPr>
        <p:spPr/>
        <p:txBody>
          <a:bodyPr/>
          <a:lstStyle/>
          <a:p>
            <a:pPr algn="l"/>
            <a:r>
              <a:rPr lang="nb-NO" b="0" i="0" dirty="0">
                <a:solidFill>
                  <a:srgbClr val="222222"/>
                </a:solidFill>
                <a:effectLst/>
              </a:rPr>
              <a:t>Offentlige myndigheter kan spille en viktig rolle i innovasjonstakten i økonomien ved å tilby offentlige data og informasjon via digitale plattformer, noe som gjør det enklere for flere å ta i bruk informasjonen i sine videreutviklede løsninger.</a:t>
            </a:r>
          </a:p>
          <a:p>
            <a:pPr algn="l"/>
            <a:endParaRPr lang="nb-NO" b="0" i="0" dirty="0">
              <a:solidFill>
                <a:srgbClr val="222222"/>
              </a:solidFill>
              <a:effectLst/>
            </a:endParaRPr>
          </a:p>
          <a:p>
            <a:pPr algn="l"/>
            <a:r>
              <a:rPr lang="nb-NO" b="1" dirty="0">
                <a:solidFill>
                  <a:srgbClr val="222222"/>
                </a:solidFill>
              </a:rPr>
              <a:t>Indikatorer:</a:t>
            </a:r>
            <a:br>
              <a:rPr lang="nb-NO" dirty="0">
                <a:solidFill>
                  <a:srgbClr val="222222"/>
                </a:solidFill>
              </a:rPr>
            </a:br>
            <a:br>
              <a:rPr lang="nb-NO" b="0" i="0" dirty="0">
                <a:solidFill>
                  <a:srgbClr val="222222"/>
                </a:solidFill>
                <a:effectLst/>
              </a:rPr>
            </a:br>
            <a:r>
              <a:rPr lang="nb-NO" dirty="0"/>
              <a:t>- Digital integrasjon mellom innbygger og myndigheter </a:t>
            </a:r>
            <a:br>
              <a:rPr lang="nb-NO" dirty="0"/>
            </a:br>
            <a:br>
              <a:rPr lang="nb-NO" dirty="0"/>
            </a:br>
            <a:r>
              <a:rPr lang="nb-NO" dirty="0"/>
              <a:t>- Kvaliteten på offentlige nettjenester</a:t>
            </a:r>
            <a:br>
              <a:rPr lang="nb-NO" dirty="0"/>
            </a:br>
            <a:br>
              <a:rPr lang="nb-NO" dirty="0"/>
            </a:br>
            <a:r>
              <a:rPr lang="nb-NO" dirty="0"/>
              <a:t>- Åpne og delbare data</a:t>
            </a:r>
          </a:p>
        </p:txBody>
      </p:sp>
      <p:sp>
        <p:nvSpPr>
          <p:cNvPr id="4" name="Plassholder for bunntekst 3">
            <a:extLst>
              <a:ext uri="{FF2B5EF4-FFF2-40B4-BE49-F238E27FC236}">
                <a16:creationId xmlns:a16="http://schemas.microsoft.com/office/drawing/2014/main" id="{24B9A37C-DB07-E7D2-8A72-5DD882FD1457}"/>
              </a:ext>
            </a:extLst>
          </p:cNvPr>
          <p:cNvSpPr>
            <a:spLocks noGrp="1"/>
          </p:cNvSpPr>
          <p:nvPr>
            <p:ph type="ftr" sz="quarter" idx="11"/>
          </p:nvPr>
        </p:nvSpPr>
        <p:spPr/>
        <p:txBody>
          <a:bodyPr/>
          <a:lstStyle/>
          <a:p>
            <a:r>
              <a:rPr lang="nb-NO"/>
              <a:t>Bunntekst</a:t>
            </a:r>
          </a:p>
        </p:txBody>
      </p:sp>
      <p:sp>
        <p:nvSpPr>
          <p:cNvPr id="5" name="Plassholder for lysbildenummer 4">
            <a:extLst>
              <a:ext uri="{FF2B5EF4-FFF2-40B4-BE49-F238E27FC236}">
                <a16:creationId xmlns:a16="http://schemas.microsoft.com/office/drawing/2014/main" id="{2B905C61-83A4-BC69-C5E7-1E9C34D089C8}"/>
              </a:ext>
            </a:extLst>
          </p:cNvPr>
          <p:cNvSpPr>
            <a:spLocks noGrp="1"/>
          </p:cNvSpPr>
          <p:nvPr>
            <p:ph type="sldNum" sz="quarter" idx="12"/>
          </p:nvPr>
        </p:nvSpPr>
        <p:spPr/>
        <p:txBody>
          <a:bodyPr/>
          <a:lstStyle/>
          <a:p>
            <a:fld id="{6D7D6155-37ED-4876-BFE4-C00C5B1DB3A6}" type="slidenum">
              <a:rPr lang="nb-NO" smtClean="0"/>
              <a:pPr/>
              <a:t>20</a:t>
            </a:fld>
            <a:endParaRPr lang="nb-NO"/>
          </a:p>
        </p:txBody>
      </p:sp>
    </p:spTree>
    <p:extLst>
      <p:ext uri="{BB962C8B-B14F-4D97-AF65-F5344CB8AC3E}">
        <p14:creationId xmlns:p14="http://schemas.microsoft.com/office/powerpoint/2010/main" val="5756465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176E098-5F77-CC3D-6E6D-E4A194136188}"/>
              </a:ext>
            </a:extLst>
          </p:cNvPr>
          <p:cNvSpPr>
            <a:spLocks noGrp="1"/>
          </p:cNvSpPr>
          <p:nvPr>
            <p:ph type="title"/>
          </p:nvPr>
        </p:nvSpPr>
        <p:spPr/>
        <p:txBody>
          <a:bodyPr/>
          <a:lstStyle/>
          <a:p>
            <a:r>
              <a:rPr lang="nb-NO" b="1" dirty="0"/>
              <a:t>Omfanget av IKT-sektoren:</a:t>
            </a:r>
          </a:p>
        </p:txBody>
      </p:sp>
      <p:sp>
        <p:nvSpPr>
          <p:cNvPr id="3" name="Plassholder for innhold 2">
            <a:extLst>
              <a:ext uri="{FF2B5EF4-FFF2-40B4-BE49-F238E27FC236}">
                <a16:creationId xmlns:a16="http://schemas.microsoft.com/office/drawing/2014/main" id="{F4C1466A-D423-5C53-88C7-A1C3BF28183E}"/>
              </a:ext>
            </a:extLst>
          </p:cNvPr>
          <p:cNvSpPr>
            <a:spLocks noGrp="1"/>
          </p:cNvSpPr>
          <p:nvPr>
            <p:ph idx="1"/>
          </p:nvPr>
        </p:nvSpPr>
        <p:spPr/>
        <p:txBody>
          <a:bodyPr/>
          <a:lstStyle/>
          <a:p>
            <a:r>
              <a:rPr lang="nb-NO" dirty="0"/>
              <a:t>IKT-sektoren har høy verdiskaping, driver frem ny fremtidsrettet teknologi, og er muliggjørende for omstillingen av næringslivet for øvrig. </a:t>
            </a:r>
            <a:br>
              <a:rPr lang="nb-NO" dirty="0"/>
            </a:br>
            <a:r>
              <a:rPr lang="nb-NO" dirty="0"/>
              <a:t>Nøkkeltall fra Abelia viser eksempelvis at IT-næringen skapte verdier for 210 milliarder kroner i 2022, og at omsetningen per sysselsatt var 3,3 millioner kroner. </a:t>
            </a:r>
            <a:br>
              <a:rPr lang="nb-NO" dirty="0"/>
            </a:br>
            <a:r>
              <a:rPr lang="nb-NO" dirty="0"/>
              <a:t>Sektoren har i tillegg hatt en vekst siden 2015</a:t>
            </a:r>
          </a:p>
          <a:p>
            <a:br>
              <a:rPr lang="nb-NO" dirty="0"/>
            </a:br>
            <a:r>
              <a:rPr lang="nb-NO" b="1" dirty="0"/>
              <a:t>Indikatorer:</a:t>
            </a:r>
            <a:br>
              <a:rPr lang="nb-NO" dirty="0"/>
            </a:br>
            <a:br>
              <a:rPr lang="nb-NO" dirty="0"/>
            </a:br>
            <a:r>
              <a:rPr lang="nb-NO" dirty="0"/>
              <a:t>- IKT-verdiskaping som andel av BNP </a:t>
            </a:r>
          </a:p>
          <a:p>
            <a:r>
              <a:rPr lang="nb-NO" dirty="0"/>
              <a:t>- Eksport av IKT-tjenester </a:t>
            </a:r>
          </a:p>
          <a:p>
            <a:r>
              <a:rPr lang="nb-NO" dirty="0"/>
              <a:t>- Sysselsetting i kunnskaps- og teknologiintensive næringer.</a:t>
            </a:r>
          </a:p>
        </p:txBody>
      </p:sp>
      <p:sp>
        <p:nvSpPr>
          <p:cNvPr id="4" name="Plassholder for bunntekst 3">
            <a:extLst>
              <a:ext uri="{FF2B5EF4-FFF2-40B4-BE49-F238E27FC236}">
                <a16:creationId xmlns:a16="http://schemas.microsoft.com/office/drawing/2014/main" id="{B3E1E82E-DB6E-A802-BBA8-F2770FB44C24}"/>
              </a:ext>
            </a:extLst>
          </p:cNvPr>
          <p:cNvSpPr>
            <a:spLocks noGrp="1"/>
          </p:cNvSpPr>
          <p:nvPr>
            <p:ph type="ftr" sz="quarter" idx="11"/>
          </p:nvPr>
        </p:nvSpPr>
        <p:spPr/>
        <p:txBody>
          <a:bodyPr/>
          <a:lstStyle/>
          <a:p>
            <a:r>
              <a:rPr lang="nb-NO"/>
              <a:t>Bunntekst</a:t>
            </a:r>
          </a:p>
        </p:txBody>
      </p:sp>
      <p:sp>
        <p:nvSpPr>
          <p:cNvPr id="5" name="Plassholder for lysbildenummer 4">
            <a:extLst>
              <a:ext uri="{FF2B5EF4-FFF2-40B4-BE49-F238E27FC236}">
                <a16:creationId xmlns:a16="http://schemas.microsoft.com/office/drawing/2014/main" id="{7076D6C1-0639-BD46-C5FB-F9C02753E9D9}"/>
              </a:ext>
            </a:extLst>
          </p:cNvPr>
          <p:cNvSpPr>
            <a:spLocks noGrp="1"/>
          </p:cNvSpPr>
          <p:nvPr>
            <p:ph type="sldNum" sz="quarter" idx="12"/>
          </p:nvPr>
        </p:nvSpPr>
        <p:spPr/>
        <p:txBody>
          <a:bodyPr/>
          <a:lstStyle/>
          <a:p>
            <a:fld id="{6D7D6155-37ED-4876-BFE4-C00C5B1DB3A6}" type="slidenum">
              <a:rPr lang="nb-NO" smtClean="0"/>
              <a:pPr/>
              <a:t>21</a:t>
            </a:fld>
            <a:endParaRPr lang="nb-NO"/>
          </a:p>
        </p:txBody>
      </p:sp>
    </p:spTree>
    <p:extLst>
      <p:ext uri="{BB962C8B-B14F-4D97-AF65-F5344CB8AC3E}">
        <p14:creationId xmlns:p14="http://schemas.microsoft.com/office/powerpoint/2010/main" val="38791138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651ABDA-6716-08ED-2637-60E02D2882F0}"/>
              </a:ext>
            </a:extLst>
          </p:cNvPr>
          <p:cNvSpPr>
            <a:spLocks noGrp="1"/>
          </p:cNvSpPr>
          <p:nvPr>
            <p:ph type="title"/>
          </p:nvPr>
        </p:nvSpPr>
        <p:spPr/>
        <p:txBody>
          <a:bodyPr/>
          <a:lstStyle/>
          <a:p>
            <a:r>
              <a:rPr lang="nb-NO" b="1" dirty="0"/>
              <a:t>Forskning og utvikling:</a:t>
            </a:r>
          </a:p>
        </p:txBody>
      </p:sp>
      <p:sp>
        <p:nvSpPr>
          <p:cNvPr id="3" name="Plassholder for innhold 2">
            <a:extLst>
              <a:ext uri="{FF2B5EF4-FFF2-40B4-BE49-F238E27FC236}">
                <a16:creationId xmlns:a16="http://schemas.microsoft.com/office/drawing/2014/main" id="{198FDC8C-AB77-0D60-BE8C-5E342CF3C861}"/>
              </a:ext>
            </a:extLst>
          </p:cNvPr>
          <p:cNvSpPr>
            <a:spLocks noGrp="1"/>
          </p:cNvSpPr>
          <p:nvPr>
            <p:ph idx="1"/>
          </p:nvPr>
        </p:nvSpPr>
        <p:spPr/>
        <p:txBody>
          <a:bodyPr/>
          <a:lstStyle/>
          <a:p>
            <a:r>
              <a:rPr lang="nb-NO" dirty="0"/>
              <a:t>Forskning og utvikling er helt sentralt for å kunne utvikle ny teknologi, og det vil være en viktig brikke til å omstille norsk økonomi mot en mer bærekraftig retning. Det er derfor avgjørende at samfunnet investerer i forskning og utvikling.</a:t>
            </a:r>
            <a:br>
              <a:rPr lang="nb-NO" dirty="0"/>
            </a:br>
            <a:endParaRPr lang="nb-NO" dirty="0"/>
          </a:p>
          <a:p>
            <a:r>
              <a:rPr lang="nb-NO" b="1" dirty="0"/>
              <a:t>Indikatorer:</a:t>
            </a:r>
            <a:br>
              <a:rPr lang="nb-NO" dirty="0"/>
            </a:br>
            <a:br>
              <a:rPr lang="nb-NO" dirty="0"/>
            </a:br>
            <a:r>
              <a:rPr lang="nb-NO" dirty="0"/>
              <a:t>- Offentlige FoU </a:t>
            </a:r>
          </a:p>
          <a:p>
            <a:r>
              <a:rPr lang="nb-NO" dirty="0"/>
              <a:t>- Privat FoU </a:t>
            </a:r>
          </a:p>
          <a:p>
            <a:r>
              <a:rPr lang="nb-NO" dirty="0"/>
              <a:t>- FoU i Høyere utdanning  </a:t>
            </a:r>
          </a:p>
          <a:p>
            <a:r>
              <a:rPr lang="nb-NO" dirty="0"/>
              <a:t>- Utenlandsk finansiert forskning</a:t>
            </a:r>
          </a:p>
        </p:txBody>
      </p:sp>
      <p:sp>
        <p:nvSpPr>
          <p:cNvPr id="4" name="Plassholder for bunntekst 3">
            <a:extLst>
              <a:ext uri="{FF2B5EF4-FFF2-40B4-BE49-F238E27FC236}">
                <a16:creationId xmlns:a16="http://schemas.microsoft.com/office/drawing/2014/main" id="{7C44A8DE-A3B5-A0D3-CF41-4DA70886837F}"/>
              </a:ext>
            </a:extLst>
          </p:cNvPr>
          <p:cNvSpPr>
            <a:spLocks noGrp="1"/>
          </p:cNvSpPr>
          <p:nvPr>
            <p:ph type="ftr" sz="quarter" idx="11"/>
          </p:nvPr>
        </p:nvSpPr>
        <p:spPr/>
        <p:txBody>
          <a:bodyPr/>
          <a:lstStyle/>
          <a:p>
            <a:r>
              <a:rPr lang="nb-NO"/>
              <a:t>Bunntekst</a:t>
            </a:r>
          </a:p>
        </p:txBody>
      </p:sp>
      <p:sp>
        <p:nvSpPr>
          <p:cNvPr id="5" name="Plassholder for lysbildenummer 4">
            <a:extLst>
              <a:ext uri="{FF2B5EF4-FFF2-40B4-BE49-F238E27FC236}">
                <a16:creationId xmlns:a16="http://schemas.microsoft.com/office/drawing/2014/main" id="{2554E874-0567-6ADA-B31A-FE7D26C5F2A1}"/>
              </a:ext>
            </a:extLst>
          </p:cNvPr>
          <p:cNvSpPr>
            <a:spLocks noGrp="1"/>
          </p:cNvSpPr>
          <p:nvPr>
            <p:ph type="sldNum" sz="quarter" idx="12"/>
          </p:nvPr>
        </p:nvSpPr>
        <p:spPr/>
        <p:txBody>
          <a:bodyPr/>
          <a:lstStyle/>
          <a:p>
            <a:fld id="{6D7D6155-37ED-4876-BFE4-C00C5B1DB3A6}" type="slidenum">
              <a:rPr lang="nb-NO" smtClean="0"/>
              <a:pPr/>
              <a:t>22</a:t>
            </a:fld>
            <a:endParaRPr lang="nb-NO"/>
          </a:p>
        </p:txBody>
      </p:sp>
    </p:spTree>
    <p:extLst>
      <p:ext uri="{BB962C8B-B14F-4D97-AF65-F5344CB8AC3E}">
        <p14:creationId xmlns:p14="http://schemas.microsoft.com/office/powerpoint/2010/main" val="23772358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ktangel 20">
            <a:extLst>
              <a:ext uri="{FF2B5EF4-FFF2-40B4-BE49-F238E27FC236}">
                <a16:creationId xmlns:a16="http://schemas.microsoft.com/office/drawing/2014/main" id="{35BDBC5B-12ED-AD7D-5B08-BAF15151867D}"/>
              </a:ext>
            </a:extLst>
          </p:cNvPr>
          <p:cNvSpPr/>
          <p:nvPr/>
        </p:nvSpPr>
        <p:spPr>
          <a:xfrm>
            <a:off x="0" y="1504387"/>
            <a:ext cx="12192000" cy="5353613"/>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nb-NO" sz="2400"/>
          </a:p>
        </p:txBody>
      </p:sp>
      <p:sp>
        <p:nvSpPr>
          <p:cNvPr id="2" name="Tittel 1">
            <a:extLst>
              <a:ext uri="{FF2B5EF4-FFF2-40B4-BE49-F238E27FC236}">
                <a16:creationId xmlns:a16="http://schemas.microsoft.com/office/drawing/2014/main" id="{90FEFCD7-E003-A264-7C98-42CC30BB7E21}"/>
              </a:ext>
            </a:extLst>
          </p:cNvPr>
          <p:cNvSpPr>
            <a:spLocks noGrp="1"/>
          </p:cNvSpPr>
          <p:nvPr>
            <p:ph type="title"/>
          </p:nvPr>
        </p:nvSpPr>
        <p:spPr/>
        <p:txBody>
          <a:bodyPr/>
          <a:lstStyle/>
          <a:p>
            <a:r>
              <a:rPr lang="nb-NO"/>
              <a:t>Forutsetninger for grønn omstilling, 2023</a:t>
            </a:r>
          </a:p>
        </p:txBody>
      </p:sp>
      <p:sp>
        <p:nvSpPr>
          <p:cNvPr id="4" name="Plassholder for lysbildenummer 3">
            <a:extLst>
              <a:ext uri="{FF2B5EF4-FFF2-40B4-BE49-F238E27FC236}">
                <a16:creationId xmlns:a16="http://schemas.microsoft.com/office/drawing/2014/main" id="{A7BCF9D5-36F9-20EA-060E-6A7C9A6AC5EA}"/>
              </a:ext>
            </a:extLst>
          </p:cNvPr>
          <p:cNvSpPr>
            <a:spLocks noGrp="1"/>
          </p:cNvSpPr>
          <p:nvPr>
            <p:ph type="sldNum" sz="quarter" idx="12"/>
          </p:nvPr>
        </p:nvSpPr>
        <p:spPr/>
        <p:txBody>
          <a:bodyPr/>
          <a:lstStyle/>
          <a:p>
            <a:fld id="{6D7D6155-37ED-4876-BFE4-C00C5B1DB3A6}" type="slidenum">
              <a:rPr lang="nb-NO" smtClean="0"/>
              <a:pPr/>
              <a:t>23</a:t>
            </a:fld>
            <a:endParaRPr lang="nb-NO"/>
          </a:p>
        </p:txBody>
      </p:sp>
      <p:grpSp>
        <p:nvGrpSpPr>
          <p:cNvPr id="22" name="Gruppe 21">
            <a:extLst>
              <a:ext uri="{FF2B5EF4-FFF2-40B4-BE49-F238E27FC236}">
                <a16:creationId xmlns:a16="http://schemas.microsoft.com/office/drawing/2014/main" id="{A2C4F6D2-CBAF-1A60-DA2B-56FEED91586E}"/>
              </a:ext>
            </a:extLst>
          </p:cNvPr>
          <p:cNvGrpSpPr/>
          <p:nvPr/>
        </p:nvGrpSpPr>
        <p:grpSpPr>
          <a:xfrm>
            <a:off x="673379" y="2931819"/>
            <a:ext cx="10660116" cy="2400115"/>
            <a:chOff x="504997" y="1980364"/>
            <a:chExt cx="7995087" cy="1800086"/>
          </a:xfrm>
        </p:grpSpPr>
        <p:sp>
          <p:nvSpPr>
            <p:cNvPr id="5" name="Rektangel: avrundede hjørner 4">
              <a:extLst>
                <a:ext uri="{FF2B5EF4-FFF2-40B4-BE49-F238E27FC236}">
                  <a16:creationId xmlns:a16="http://schemas.microsoft.com/office/drawing/2014/main" id="{556E6A5A-137B-9B82-1DA1-2AF6AA857493}"/>
                </a:ext>
              </a:extLst>
            </p:cNvPr>
            <p:cNvSpPr/>
            <p:nvPr/>
          </p:nvSpPr>
          <p:spPr>
            <a:xfrm>
              <a:off x="757697" y="1980364"/>
              <a:ext cx="1800000" cy="396593"/>
            </a:xfrm>
            <a:prstGeom prst="round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a:solidFill>
                    <a:schemeClr val="bg1"/>
                  </a:solidFill>
                </a:rPr>
                <a:t>Grønne skatter og avgifter</a:t>
              </a:r>
            </a:p>
          </p:txBody>
        </p:sp>
        <p:sp>
          <p:nvSpPr>
            <p:cNvPr id="6" name="Rektangel: avrundede hjørner 5">
              <a:extLst>
                <a:ext uri="{FF2B5EF4-FFF2-40B4-BE49-F238E27FC236}">
                  <a16:creationId xmlns:a16="http://schemas.microsoft.com/office/drawing/2014/main" id="{256DD05B-F251-6B08-4AEE-3433EDEF6CE2}"/>
                </a:ext>
              </a:extLst>
            </p:cNvPr>
            <p:cNvSpPr/>
            <p:nvPr/>
          </p:nvSpPr>
          <p:spPr>
            <a:xfrm>
              <a:off x="2662903" y="1980364"/>
              <a:ext cx="1800000" cy="396593"/>
            </a:xfrm>
            <a:prstGeom prst="round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a:solidFill>
                    <a:schemeClr val="bg1"/>
                  </a:solidFill>
                </a:rPr>
                <a:t>Grønn forskning og innovasjon </a:t>
              </a:r>
            </a:p>
          </p:txBody>
        </p:sp>
        <p:sp>
          <p:nvSpPr>
            <p:cNvPr id="7" name="Rektangel: avrundede hjørner 6">
              <a:extLst>
                <a:ext uri="{FF2B5EF4-FFF2-40B4-BE49-F238E27FC236}">
                  <a16:creationId xmlns:a16="http://schemas.microsoft.com/office/drawing/2014/main" id="{52ED6B78-5786-412C-2A28-5BF040162691}"/>
                </a:ext>
              </a:extLst>
            </p:cNvPr>
            <p:cNvSpPr/>
            <p:nvPr/>
          </p:nvSpPr>
          <p:spPr>
            <a:xfrm>
              <a:off x="4568109" y="1980364"/>
              <a:ext cx="1800000" cy="396593"/>
            </a:xfrm>
            <a:prstGeom prst="round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dirty="0">
                  <a:solidFill>
                    <a:schemeClr val="bg1"/>
                  </a:solidFill>
                </a:rPr>
                <a:t>Insentiver for energibesparelser</a:t>
              </a:r>
            </a:p>
          </p:txBody>
        </p:sp>
        <p:sp>
          <p:nvSpPr>
            <p:cNvPr id="8" name="Rektangel: avrundede hjørner 7">
              <a:extLst>
                <a:ext uri="{FF2B5EF4-FFF2-40B4-BE49-F238E27FC236}">
                  <a16:creationId xmlns:a16="http://schemas.microsoft.com/office/drawing/2014/main" id="{4FCA501C-F324-3450-648B-0B89E725C01F}"/>
                </a:ext>
              </a:extLst>
            </p:cNvPr>
            <p:cNvSpPr/>
            <p:nvPr/>
          </p:nvSpPr>
          <p:spPr>
            <a:xfrm>
              <a:off x="6473314" y="1980364"/>
              <a:ext cx="1800000" cy="396593"/>
            </a:xfrm>
            <a:prstGeom prst="round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dirty="0">
                  <a:solidFill>
                    <a:schemeClr val="bg1"/>
                  </a:solidFill>
                </a:rPr>
                <a:t>Fornybar energi</a:t>
              </a:r>
            </a:p>
          </p:txBody>
        </p:sp>
        <p:graphicFrame>
          <p:nvGraphicFramePr>
            <p:cNvPr id="9" name="Diagram 8">
              <a:extLst>
                <a:ext uri="{FF2B5EF4-FFF2-40B4-BE49-F238E27FC236}">
                  <a16:creationId xmlns:a16="http://schemas.microsoft.com/office/drawing/2014/main" id="{E67055CD-1525-CBD8-6AF4-C55B2DCE6D2B}"/>
                </a:ext>
              </a:extLst>
            </p:cNvPr>
            <p:cNvGraphicFramePr/>
            <p:nvPr/>
          </p:nvGraphicFramePr>
          <p:xfrm>
            <a:off x="504997" y="2285253"/>
            <a:ext cx="2241886" cy="149519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Diagram 9">
              <a:extLst>
                <a:ext uri="{FF2B5EF4-FFF2-40B4-BE49-F238E27FC236}">
                  <a16:creationId xmlns:a16="http://schemas.microsoft.com/office/drawing/2014/main" id="{060FD725-2620-E650-9F6F-BBFFA5446D66}"/>
                </a:ext>
              </a:extLst>
            </p:cNvPr>
            <p:cNvGraphicFramePr/>
            <p:nvPr/>
          </p:nvGraphicFramePr>
          <p:xfrm>
            <a:off x="2422082" y="2283718"/>
            <a:ext cx="2241886" cy="1495197"/>
          </p:xfrm>
          <a:graphic>
            <a:graphicData uri="http://schemas.openxmlformats.org/drawingml/2006/chart">
              <c:chart xmlns:c="http://schemas.openxmlformats.org/drawingml/2006/chart" xmlns:r="http://schemas.openxmlformats.org/officeDocument/2006/relationships" r:id="rId3"/>
            </a:graphicData>
          </a:graphic>
        </p:graphicFrame>
        <p:sp>
          <p:nvSpPr>
            <p:cNvPr id="11" name="Rektangel 10">
              <a:extLst>
                <a:ext uri="{FF2B5EF4-FFF2-40B4-BE49-F238E27FC236}">
                  <a16:creationId xmlns:a16="http://schemas.microsoft.com/office/drawing/2014/main" id="{5A2A0CF0-B57E-B3EC-2ED5-1D4F4A60CFA6}"/>
                </a:ext>
              </a:extLst>
            </p:cNvPr>
            <p:cNvSpPr/>
            <p:nvPr/>
          </p:nvSpPr>
          <p:spPr>
            <a:xfrm>
              <a:off x="1436434" y="2809169"/>
              <a:ext cx="565589" cy="43259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b="1" dirty="0">
                  <a:solidFill>
                    <a:schemeClr val="tx1"/>
                  </a:solidFill>
                </a:rPr>
                <a:t>40</a:t>
              </a:r>
            </a:p>
          </p:txBody>
        </p:sp>
        <p:sp>
          <p:nvSpPr>
            <p:cNvPr id="12" name="Rektangel 11">
              <a:extLst>
                <a:ext uri="{FF2B5EF4-FFF2-40B4-BE49-F238E27FC236}">
                  <a16:creationId xmlns:a16="http://schemas.microsoft.com/office/drawing/2014/main" id="{450D796E-980D-49BF-3F12-09B7B8922B58}"/>
                </a:ext>
              </a:extLst>
            </p:cNvPr>
            <p:cNvSpPr/>
            <p:nvPr/>
          </p:nvSpPr>
          <p:spPr>
            <a:xfrm>
              <a:off x="3353519" y="2807634"/>
              <a:ext cx="565589" cy="43259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b="1">
                  <a:solidFill>
                    <a:schemeClr val="tx1"/>
                  </a:solidFill>
                </a:rPr>
                <a:t>68</a:t>
              </a:r>
            </a:p>
          </p:txBody>
        </p:sp>
        <p:graphicFrame>
          <p:nvGraphicFramePr>
            <p:cNvPr id="13" name="Diagram 12">
              <a:extLst>
                <a:ext uri="{FF2B5EF4-FFF2-40B4-BE49-F238E27FC236}">
                  <a16:creationId xmlns:a16="http://schemas.microsoft.com/office/drawing/2014/main" id="{7DC14F43-779F-1B4C-FF91-AF1113AE0A82}"/>
                </a:ext>
              </a:extLst>
            </p:cNvPr>
            <p:cNvGraphicFramePr/>
            <p:nvPr/>
          </p:nvGraphicFramePr>
          <p:xfrm>
            <a:off x="4337962" y="2283718"/>
            <a:ext cx="2241886" cy="1495197"/>
          </p:xfrm>
          <a:graphic>
            <a:graphicData uri="http://schemas.openxmlformats.org/drawingml/2006/chart">
              <c:chart xmlns:c="http://schemas.openxmlformats.org/drawingml/2006/chart" xmlns:r="http://schemas.openxmlformats.org/officeDocument/2006/relationships" r:id="rId4"/>
            </a:graphicData>
          </a:graphic>
        </p:graphicFrame>
        <p:sp>
          <p:nvSpPr>
            <p:cNvPr id="14" name="Rektangel 13">
              <a:extLst>
                <a:ext uri="{FF2B5EF4-FFF2-40B4-BE49-F238E27FC236}">
                  <a16:creationId xmlns:a16="http://schemas.microsoft.com/office/drawing/2014/main" id="{08360A01-EC7D-D640-DCCA-5298677EF7A8}"/>
                </a:ext>
              </a:extLst>
            </p:cNvPr>
            <p:cNvSpPr/>
            <p:nvPr/>
          </p:nvSpPr>
          <p:spPr>
            <a:xfrm>
              <a:off x="5271737" y="2807634"/>
              <a:ext cx="565589" cy="43259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b="1">
                  <a:solidFill>
                    <a:schemeClr val="tx1"/>
                  </a:solidFill>
                </a:rPr>
                <a:t>17</a:t>
              </a:r>
            </a:p>
          </p:txBody>
        </p:sp>
        <p:graphicFrame>
          <p:nvGraphicFramePr>
            <p:cNvPr id="15" name="Diagram 14">
              <a:extLst>
                <a:ext uri="{FF2B5EF4-FFF2-40B4-BE49-F238E27FC236}">
                  <a16:creationId xmlns:a16="http://schemas.microsoft.com/office/drawing/2014/main" id="{3FB0E31F-6A74-29CD-BFFE-402273F6BCEE}"/>
                </a:ext>
              </a:extLst>
            </p:cNvPr>
            <p:cNvGraphicFramePr/>
            <p:nvPr/>
          </p:nvGraphicFramePr>
          <p:xfrm>
            <a:off x="6258198" y="2283717"/>
            <a:ext cx="2241886" cy="1495197"/>
          </p:xfrm>
          <a:graphic>
            <a:graphicData uri="http://schemas.openxmlformats.org/drawingml/2006/chart">
              <c:chart xmlns:c="http://schemas.openxmlformats.org/drawingml/2006/chart" xmlns:r="http://schemas.openxmlformats.org/officeDocument/2006/relationships" r:id="rId5"/>
            </a:graphicData>
          </a:graphic>
        </p:graphicFrame>
        <p:sp>
          <p:nvSpPr>
            <p:cNvPr id="16" name="Rektangel 15">
              <a:extLst>
                <a:ext uri="{FF2B5EF4-FFF2-40B4-BE49-F238E27FC236}">
                  <a16:creationId xmlns:a16="http://schemas.microsoft.com/office/drawing/2014/main" id="{A08F46EB-1A21-71FF-4DCC-FE29A295AF25}"/>
                </a:ext>
              </a:extLst>
            </p:cNvPr>
            <p:cNvSpPr/>
            <p:nvPr/>
          </p:nvSpPr>
          <p:spPr>
            <a:xfrm>
              <a:off x="7191973" y="2812325"/>
              <a:ext cx="565589" cy="43259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b="1">
                  <a:solidFill>
                    <a:schemeClr val="tx1"/>
                  </a:solidFill>
                </a:rPr>
                <a:t>96</a:t>
              </a:r>
            </a:p>
          </p:txBody>
        </p:sp>
        <p:sp>
          <p:nvSpPr>
            <p:cNvPr id="17" name="Likebent trekant 16">
              <a:extLst>
                <a:ext uri="{FF2B5EF4-FFF2-40B4-BE49-F238E27FC236}">
                  <a16:creationId xmlns:a16="http://schemas.microsoft.com/office/drawing/2014/main" id="{360B132F-A548-7EE4-4851-5532E60ADC9B}"/>
                </a:ext>
              </a:extLst>
            </p:cNvPr>
            <p:cNvSpPr/>
            <p:nvPr/>
          </p:nvSpPr>
          <p:spPr>
            <a:xfrm>
              <a:off x="3637155" y="2988457"/>
              <a:ext cx="89972" cy="85718"/>
            </a:xfrm>
            <a:prstGeom prst="triangle">
              <a:avLst/>
            </a:prstGeom>
            <a:solidFill>
              <a:srgbClr val="49A942"/>
            </a:solidFill>
            <a:ln w="6350">
              <a:solidFill>
                <a:srgbClr val="49A9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400"/>
            </a:p>
          </p:txBody>
        </p:sp>
        <p:sp>
          <p:nvSpPr>
            <p:cNvPr id="18" name="Minustegn 17">
              <a:extLst>
                <a:ext uri="{FF2B5EF4-FFF2-40B4-BE49-F238E27FC236}">
                  <a16:creationId xmlns:a16="http://schemas.microsoft.com/office/drawing/2014/main" id="{5BBA9231-ADB4-B724-40E6-2C0AFAD4DA26}"/>
                </a:ext>
              </a:extLst>
            </p:cNvPr>
            <p:cNvSpPr/>
            <p:nvPr/>
          </p:nvSpPr>
          <p:spPr>
            <a:xfrm>
              <a:off x="5576258" y="2995252"/>
              <a:ext cx="89972" cy="85718"/>
            </a:xfrm>
            <a:prstGeom prst="mathMinus">
              <a:avLst/>
            </a:prstGeom>
            <a:solidFill>
              <a:schemeClr val="tx2">
                <a:lumMod val="75000"/>
              </a:schemeClr>
            </a:solidFill>
            <a:ln w="63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400"/>
            </a:p>
          </p:txBody>
        </p:sp>
        <p:sp>
          <p:nvSpPr>
            <p:cNvPr id="19" name="Likebent trekant 18">
              <a:extLst>
                <a:ext uri="{FF2B5EF4-FFF2-40B4-BE49-F238E27FC236}">
                  <a16:creationId xmlns:a16="http://schemas.microsoft.com/office/drawing/2014/main" id="{C8459F17-3D8C-BF28-FD38-3638EB3729DE}"/>
                </a:ext>
              </a:extLst>
            </p:cNvPr>
            <p:cNvSpPr/>
            <p:nvPr/>
          </p:nvSpPr>
          <p:spPr>
            <a:xfrm rot="10800000">
              <a:off x="1737476" y="2999452"/>
              <a:ext cx="89972" cy="85718"/>
            </a:xfrm>
            <a:prstGeom prst="triangle">
              <a:avLst/>
            </a:prstGeom>
            <a:solidFill>
              <a:srgbClr val="DC4405"/>
            </a:solidFill>
            <a:ln w="6350">
              <a:solidFill>
                <a:srgbClr val="DC44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400"/>
            </a:p>
          </p:txBody>
        </p:sp>
        <p:sp>
          <p:nvSpPr>
            <p:cNvPr id="20" name="Likebent trekant 19">
              <a:extLst>
                <a:ext uri="{FF2B5EF4-FFF2-40B4-BE49-F238E27FC236}">
                  <a16:creationId xmlns:a16="http://schemas.microsoft.com/office/drawing/2014/main" id="{27EBB246-CFA4-CB6E-4779-D6B01836FCC9}"/>
                </a:ext>
              </a:extLst>
            </p:cNvPr>
            <p:cNvSpPr/>
            <p:nvPr/>
          </p:nvSpPr>
          <p:spPr>
            <a:xfrm rot="10800000">
              <a:off x="7486392" y="2994858"/>
              <a:ext cx="89972" cy="85718"/>
            </a:xfrm>
            <a:prstGeom prst="triangle">
              <a:avLst/>
            </a:prstGeom>
            <a:solidFill>
              <a:srgbClr val="DC4405"/>
            </a:solidFill>
            <a:ln w="6350">
              <a:solidFill>
                <a:srgbClr val="DC44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400"/>
            </a:p>
          </p:txBody>
        </p:sp>
      </p:grpSp>
    </p:spTree>
    <p:extLst>
      <p:ext uri="{BB962C8B-B14F-4D97-AF65-F5344CB8AC3E}">
        <p14:creationId xmlns:p14="http://schemas.microsoft.com/office/powerpoint/2010/main" val="1136417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9BECCE0-E971-5C77-D8C3-48221D81161D}"/>
              </a:ext>
            </a:extLst>
          </p:cNvPr>
          <p:cNvSpPr>
            <a:spLocks noGrp="1"/>
          </p:cNvSpPr>
          <p:nvPr>
            <p:ph type="title"/>
          </p:nvPr>
        </p:nvSpPr>
        <p:spPr>
          <a:xfrm>
            <a:off x="556057" y="515573"/>
            <a:ext cx="10838109" cy="1325563"/>
          </a:xfrm>
        </p:spPr>
        <p:txBody>
          <a:bodyPr/>
          <a:lstStyle/>
          <a:p>
            <a:r>
              <a:rPr lang="nb-NO" sz="2400" b="1" dirty="0"/>
              <a:t>Hovedutfordring 4</a:t>
            </a:r>
            <a:r>
              <a:rPr lang="nb-NO" sz="2400" dirty="0"/>
              <a:t> </a:t>
            </a:r>
            <a:br>
              <a:rPr lang="nb-NO" dirty="0"/>
            </a:br>
            <a:r>
              <a:rPr lang="nb-NO" sz="3200" dirty="0"/>
              <a:t>Det er ikke sterke nok incentiver til omstilling i grønn retning</a:t>
            </a:r>
            <a:endParaRPr lang="nb-NO" dirty="0"/>
          </a:p>
        </p:txBody>
      </p:sp>
      <p:sp>
        <p:nvSpPr>
          <p:cNvPr id="4" name="Plassholder for lysbildenummer 3">
            <a:extLst>
              <a:ext uri="{FF2B5EF4-FFF2-40B4-BE49-F238E27FC236}">
                <a16:creationId xmlns:a16="http://schemas.microsoft.com/office/drawing/2014/main" id="{76605F6C-1E9F-7184-2BBC-420D3C38DAFC}"/>
              </a:ext>
            </a:extLst>
          </p:cNvPr>
          <p:cNvSpPr>
            <a:spLocks noGrp="1"/>
          </p:cNvSpPr>
          <p:nvPr>
            <p:ph type="sldNum" sz="quarter" idx="12"/>
          </p:nvPr>
        </p:nvSpPr>
        <p:spPr/>
        <p:txBody>
          <a:bodyPr/>
          <a:lstStyle/>
          <a:p>
            <a:fld id="{6D7D6155-37ED-4876-BFE4-C00C5B1DB3A6}" type="slidenum">
              <a:rPr lang="nb-NO" smtClean="0"/>
              <a:pPr/>
              <a:t>24</a:t>
            </a:fld>
            <a:endParaRPr lang="nb-NO"/>
          </a:p>
        </p:txBody>
      </p:sp>
      <p:sp>
        <p:nvSpPr>
          <p:cNvPr id="5" name="Plassholder for tekst 4">
            <a:extLst>
              <a:ext uri="{FF2B5EF4-FFF2-40B4-BE49-F238E27FC236}">
                <a16:creationId xmlns:a16="http://schemas.microsoft.com/office/drawing/2014/main" id="{27DA7F4F-D754-94DF-FAF8-9F57652D18D9}"/>
              </a:ext>
            </a:extLst>
          </p:cNvPr>
          <p:cNvSpPr>
            <a:spLocks noGrp="1"/>
          </p:cNvSpPr>
          <p:nvPr>
            <p:ph type="body" sz="quarter" idx="13"/>
          </p:nvPr>
        </p:nvSpPr>
        <p:spPr>
          <a:xfrm>
            <a:off x="3149018" y="2276870"/>
            <a:ext cx="6142764" cy="384043"/>
          </a:xfrm>
        </p:spPr>
        <p:txBody>
          <a:bodyPr/>
          <a:lstStyle/>
          <a:p>
            <a:r>
              <a:rPr lang="nb-NO" sz="1800" dirty="0"/>
              <a:t>Figur: Grønne skatter og avgifter. Rankscore i 2023</a:t>
            </a:r>
          </a:p>
        </p:txBody>
      </p:sp>
      <p:graphicFrame>
        <p:nvGraphicFramePr>
          <p:cNvPr id="9" name="Plassholder for innhold 8">
            <a:extLst>
              <a:ext uri="{FF2B5EF4-FFF2-40B4-BE49-F238E27FC236}">
                <a16:creationId xmlns:a16="http://schemas.microsoft.com/office/drawing/2014/main" id="{B598E4EC-E7D7-84CF-A50F-26D0B2A43C9E}"/>
              </a:ext>
            </a:extLst>
          </p:cNvPr>
          <p:cNvGraphicFramePr>
            <a:graphicFrameLocks noGrp="1"/>
          </p:cNvGraphicFramePr>
          <p:nvPr>
            <p:ph idx="1"/>
            <p:extLst>
              <p:ext uri="{D42A27DB-BD31-4B8C-83A1-F6EECF244321}">
                <p14:modId xmlns:p14="http://schemas.microsoft.com/office/powerpoint/2010/main" val="3066573223"/>
              </p:ext>
            </p:extLst>
          </p:nvPr>
        </p:nvGraphicFramePr>
        <p:xfrm>
          <a:off x="480001" y="2276870"/>
          <a:ext cx="11231518" cy="399057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810209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ktangel 41">
            <a:extLst>
              <a:ext uri="{FF2B5EF4-FFF2-40B4-BE49-F238E27FC236}">
                <a16:creationId xmlns:a16="http://schemas.microsoft.com/office/drawing/2014/main" id="{73D932AC-AF88-E33F-DCF9-B54E7E49E3FE}"/>
              </a:ext>
            </a:extLst>
          </p:cNvPr>
          <p:cNvSpPr/>
          <p:nvPr/>
        </p:nvSpPr>
        <p:spPr>
          <a:xfrm>
            <a:off x="0" y="1504387"/>
            <a:ext cx="12192000" cy="5353613"/>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nb-NO" sz="2400"/>
          </a:p>
        </p:txBody>
      </p:sp>
      <p:sp>
        <p:nvSpPr>
          <p:cNvPr id="2" name="Tittel 1">
            <a:extLst>
              <a:ext uri="{FF2B5EF4-FFF2-40B4-BE49-F238E27FC236}">
                <a16:creationId xmlns:a16="http://schemas.microsoft.com/office/drawing/2014/main" id="{FFE26586-2A06-95CF-2FA1-3289ECF59720}"/>
              </a:ext>
            </a:extLst>
          </p:cNvPr>
          <p:cNvSpPr>
            <a:spLocks noGrp="1"/>
          </p:cNvSpPr>
          <p:nvPr>
            <p:ph type="title"/>
          </p:nvPr>
        </p:nvSpPr>
        <p:spPr/>
        <p:txBody>
          <a:bodyPr/>
          <a:lstStyle/>
          <a:p>
            <a:r>
              <a:rPr lang="nb-NO" dirty="0">
                <a:solidFill>
                  <a:schemeClr val="tx2"/>
                </a:solidFill>
              </a:rPr>
              <a:t>Bærekraftig omstilling i Norge, 2023</a:t>
            </a:r>
          </a:p>
        </p:txBody>
      </p:sp>
      <p:sp>
        <p:nvSpPr>
          <p:cNvPr id="4" name="Plassholder for lysbildenummer 3">
            <a:extLst>
              <a:ext uri="{FF2B5EF4-FFF2-40B4-BE49-F238E27FC236}">
                <a16:creationId xmlns:a16="http://schemas.microsoft.com/office/drawing/2014/main" id="{BF495604-9A79-D83C-DD7A-4C6F8533E04F}"/>
              </a:ext>
            </a:extLst>
          </p:cNvPr>
          <p:cNvSpPr>
            <a:spLocks noGrp="1"/>
          </p:cNvSpPr>
          <p:nvPr>
            <p:ph type="sldNum" sz="quarter" idx="12"/>
          </p:nvPr>
        </p:nvSpPr>
        <p:spPr/>
        <p:txBody>
          <a:bodyPr/>
          <a:lstStyle/>
          <a:p>
            <a:fld id="{6D7D6155-37ED-4876-BFE4-C00C5B1DB3A6}" type="slidenum">
              <a:rPr lang="nb-NO" smtClean="0"/>
              <a:pPr/>
              <a:t>25</a:t>
            </a:fld>
            <a:endParaRPr lang="nb-NO"/>
          </a:p>
        </p:txBody>
      </p:sp>
      <p:grpSp>
        <p:nvGrpSpPr>
          <p:cNvPr id="41" name="Gruppe 40">
            <a:extLst>
              <a:ext uri="{FF2B5EF4-FFF2-40B4-BE49-F238E27FC236}">
                <a16:creationId xmlns:a16="http://schemas.microsoft.com/office/drawing/2014/main" id="{55C0D3AE-9053-6586-8E4A-B0E6968AFAC4}"/>
              </a:ext>
            </a:extLst>
          </p:cNvPr>
          <p:cNvGrpSpPr/>
          <p:nvPr/>
        </p:nvGrpSpPr>
        <p:grpSpPr>
          <a:xfrm>
            <a:off x="-226476" y="1888120"/>
            <a:ext cx="12644952" cy="4969880"/>
            <a:chOff x="-225933" y="1203255"/>
            <a:chExt cx="9483714" cy="3727410"/>
          </a:xfrm>
        </p:grpSpPr>
        <p:sp>
          <p:nvSpPr>
            <p:cNvPr id="5" name="Rektangel: avrundede hjørner 4">
              <a:extLst>
                <a:ext uri="{FF2B5EF4-FFF2-40B4-BE49-F238E27FC236}">
                  <a16:creationId xmlns:a16="http://schemas.microsoft.com/office/drawing/2014/main" id="{BD968481-7446-22CE-C682-C1B87A608FD2}"/>
                </a:ext>
              </a:extLst>
            </p:cNvPr>
            <p:cNvSpPr/>
            <p:nvPr/>
          </p:nvSpPr>
          <p:spPr>
            <a:xfrm>
              <a:off x="64703" y="1444451"/>
              <a:ext cx="1728000" cy="414000"/>
            </a:xfrm>
            <a:prstGeom prst="round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a:solidFill>
                    <a:schemeClr val="bg1"/>
                  </a:solidFill>
                </a:rPr>
                <a:t>Naturens økosystem</a:t>
              </a:r>
            </a:p>
          </p:txBody>
        </p:sp>
        <p:sp>
          <p:nvSpPr>
            <p:cNvPr id="6" name="Rektangel: avrundede hjørner 5">
              <a:extLst>
                <a:ext uri="{FF2B5EF4-FFF2-40B4-BE49-F238E27FC236}">
                  <a16:creationId xmlns:a16="http://schemas.microsoft.com/office/drawing/2014/main" id="{B8A44608-F030-DFC2-6768-9D5E83D7FAD2}"/>
                </a:ext>
              </a:extLst>
            </p:cNvPr>
            <p:cNvSpPr/>
            <p:nvPr/>
          </p:nvSpPr>
          <p:spPr>
            <a:xfrm>
              <a:off x="1872250" y="1444451"/>
              <a:ext cx="1728000" cy="414000"/>
            </a:xfrm>
            <a:prstGeom prst="round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a:solidFill>
                    <a:schemeClr val="bg1"/>
                  </a:solidFill>
                </a:rPr>
                <a:t>Utslipp </a:t>
              </a:r>
            </a:p>
          </p:txBody>
        </p:sp>
        <p:sp>
          <p:nvSpPr>
            <p:cNvPr id="7" name="Rektangel: avrundede hjørner 6">
              <a:extLst>
                <a:ext uri="{FF2B5EF4-FFF2-40B4-BE49-F238E27FC236}">
                  <a16:creationId xmlns:a16="http://schemas.microsoft.com/office/drawing/2014/main" id="{42DE1089-3B1C-31A3-6644-1E42C1A20F89}"/>
                </a:ext>
              </a:extLst>
            </p:cNvPr>
            <p:cNvSpPr/>
            <p:nvPr/>
          </p:nvSpPr>
          <p:spPr>
            <a:xfrm>
              <a:off x="5487344" y="1444451"/>
              <a:ext cx="1728000" cy="414000"/>
            </a:xfrm>
            <a:prstGeom prst="round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a:solidFill>
                    <a:schemeClr val="bg1"/>
                  </a:solidFill>
                </a:rPr>
                <a:t>Resirkulering</a:t>
              </a:r>
            </a:p>
          </p:txBody>
        </p:sp>
        <p:graphicFrame>
          <p:nvGraphicFramePr>
            <p:cNvPr id="8" name="Diagram 7">
              <a:extLst>
                <a:ext uri="{FF2B5EF4-FFF2-40B4-BE49-F238E27FC236}">
                  <a16:creationId xmlns:a16="http://schemas.microsoft.com/office/drawing/2014/main" id="{AA167E5B-01C6-FFDD-BB99-68364425EB57}"/>
                </a:ext>
              </a:extLst>
            </p:cNvPr>
            <p:cNvGraphicFramePr/>
            <p:nvPr/>
          </p:nvGraphicFramePr>
          <p:xfrm>
            <a:off x="1584524" y="1691821"/>
            <a:ext cx="2241886" cy="1495197"/>
          </p:xfrm>
          <a:graphic>
            <a:graphicData uri="http://schemas.openxmlformats.org/drawingml/2006/chart">
              <c:chart xmlns:c="http://schemas.openxmlformats.org/drawingml/2006/chart" xmlns:r="http://schemas.openxmlformats.org/officeDocument/2006/relationships" r:id="rId2"/>
            </a:graphicData>
          </a:graphic>
        </p:graphicFrame>
        <p:sp>
          <p:nvSpPr>
            <p:cNvPr id="9" name="Rektangel 8">
              <a:extLst>
                <a:ext uri="{FF2B5EF4-FFF2-40B4-BE49-F238E27FC236}">
                  <a16:creationId xmlns:a16="http://schemas.microsoft.com/office/drawing/2014/main" id="{6BC957B6-72C5-B896-7128-20F1E648E6E7}"/>
                </a:ext>
              </a:extLst>
            </p:cNvPr>
            <p:cNvSpPr/>
            <p:nvPr/>
          </p:nvSpPr>
          <p:spPr>
            <a:xfrm>
              <a:off x="2515749" y="2226236"/>
              <a:ext cx="565589" cy="43259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b="1" dirty="0">
                  <a:solidFill>
                    <a:schemeClr val="tx1"/>
                  </a:solidFill>
                </a:rPr>
                <a:t>49</a:t>
              </a:r>
            </a:p>
          </p:txBody>
        </p:sp>
        <p:grpSp>
          <p:nvGrpSpPr>
            <p:cNvPr id="10" name="Gruppe 9">
              <a:extLst>
                <a:ext uri="{FF2B5EF4-FFF2-40B4-BE49-F238E27FC236}">
                  <a16:creationId xmlns:a16="http://schemas.microsoft.com/office/drawing/2014/main" id="{A5DA7145-6724-3199-9EA7-35613CFCEF4D}"/>
                </a:ext>
              </a:extLst>
            </p:cNvPr>
            <p:cNvGrpSpPr/>
            <p:nvPr/>
          </p:nvGrpSpPr>
          <p:grpSpPr>
            <a:xfrm>
              <a:off x="5205438" y="1691821"/>
              <a:ext cx="2241886" cy="1495197"/>
              <a:chOff x="4484243" y="1757874"/>
              <a:chExt cx="2241886" cy="1495197"/>
            </a:xfrm>
          </p:grpSpPr>
          <p:graphicFrame>
            <p:nvGraphicFramePr>
              <p:cNvPr id="11" name="Diagram 10">
                <a:extLst>
                  <a:ext uri="{FF2B5EF4-FFF2-40B4-BE49-F238E27FC236}">
                    <a16:creationId xmlns:a16="http://schemas.microsoft.com/office/drawing/2014/main" id="{60719510-B1E3-C7A6-15C7-2FCCB37B5FCA}"/>
                  </a:ext>
                </a:extLst>
              </p:cNvPr>
              <p:cNvGraphicFramePr/>
              <p:nvPr/>
            </p:nvGraphicFramePr>
            <p:xfrm>
              <a:off x="4484243" y="1757874"/>
              <a:ext cx="2241886" cy="1495197"/>
            </p:xfrm>
            <a:graphic>
              <a:graphicData uri="http://schemas.openxmlformats.org/drawingml/2006/chart">
                <c:chart xmlns:c="http://schemas.openxmlformats.org/drawingml/2006/chart" xmlns:r="http://schemas.openxmlformats.org/officeDocument/2006/relationships" r:id="rId3"/>
              </a:graphicData>
            </a:graphic>
          </p:graphicFrame>
          <p:sp>
            <p:nvSpPr>
              <p:cNvPr id="12" name="Rektangel 11">
                <a:extLst>
                  <a:ext uri="{FF2B5EF4-FFF2-40B4-BE49-F238E27FC236}">
                    <a16:creationId xmlns:a16="http://schemas.microsoft.com/office/drawing/2014/main" id="{9EE03E79-F9D9-AFE9-3C3C-17620380C341}"/>
                  </a:ext>
                </a:extLst>
              </p:cNvPr>
              <p:cNvSpPr/>
              <p:nvPr/>
            </p:nvSpPr>
            <p:spPr>
              <a:xfrm>
                <a:off x="5415680" y="2281790"/>
                <a:ext cx="565589" cy="43259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b="1">
                    <a:solidFill>
                      <a:schemeClr val="tx1"/>
                    </a:solidFill>
                  </a:rPr>
                  <a:t>62</a:t>
                </a:r>
              </a:p>
            </p:txBody>
          </p:sp>
        </p:grpSp>
        <p:sp>
          <p:nvSpPr>
            <p:cNvPr id="13" name="Rektangel 12">
              <a:extLst>
                <a:ext uri="{FF2B5EF4-FFF2-40B4-BE49-F238E27FC236}">
                  <a16:creationId xmlns:a16="http://schemas.microsoft.com/office/drawing/2014/main" id="{25A2E15B-0670-444A-66ED-1F6599D858FC}"/>
                </a:ext>
              </a:extLst>
            </p:cNvPr>
            <p:cNvSpPr/>
            <p:nvPr/>
          </p:nvSpPr>
          <p:spPr>
            <a:xfrm>
              <a:off x="855618" y="1203255"/>
              <a:ext cx="3079952" cy="192641"/>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000" dirty="0">
                  <a:solidFill>
                    <a:schemeClr val="accent1"/>
                  </a:solidFill>
                </a:rPr>
                <a:t>Ivaretakelse av natur og miljø</a:t>
              </a:r>
            </a:p>
          </p:txBody>
        </p:sp>
        <p:sp>
          <p:nvSpPr>
            <p:cNvPr id="14" name="Rektangel: avrundede hjørner 13">
              <a:extLst>
                <a:ext uri="{FF2B5EF4-FFF2-40B4-BE49-F238E27FC236}">
                  <a16:creationId xmlns:a16="http://schemas.microsoft.com/office/drawing/2014/main" id="{96E1A8BC-F5E6-D6CD-F869-B09B2D215CEC}"/>
                </a:ext>
              </a:extLst>
            </p:cNvPr>
            <p:cNvSpPr/>
            <p:nvPr/>
          </p:nvSpPr>
          <p:spPr>
            <a:xfrm>
              <a:off x="7294893" y="1444451"/>
              <a:ext cx="1728000" cy="414000"/>
            </a:xfrm>
            <a:prstGeom prst="round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a:solidFill>
                    <a:schemeClr val="bg1"/>
                  </a:solidFill>
                </a:rPr>
                <a:t>Grønn produktivitet</a:t>
              </a:r>
            </a:p>
          </p:txBody>
        </p:sp>
        <p:grpSp>
          <p:nvGrpSpPr>
            <p:cNvPr id="15" name="Gruppe 14">
              <a:extLst>
                <a:ext uri="{FF2B5EF4-FFF2-40B4-BE49-F238E27FC236}">
                  <a16:creationId xmlns:a16="http://schemas.microsoft.com/office/drawing/2014/main" id="{2FA9808D-766C-29BF-FC26-83A98065F744}"/>
                </a:ext>
              </a:extLst>
            </p:cNvPr>
            <p:cNvGrpSpPr/>
            <p:nvPr/>
          </p:nvGrpSpPr>
          <p:grpSpPr>
            <a:xfrm>
              <a:off x="7015895" y="1691821"/>
              <a:ext cx="2241886" cy="1495197"/>
              <a:chOff x="6653125" y="1761449"/>
              <a:chExt cx="2241886" cy="1495197"/>
            </a:xfrm>
          </p:grpSpPr>
          <p:graphicFrame>
            <p:nvGraphicFramePr>
              <p:cNvPr id="16" name="Diagram 15">
                <a:extLst>
                  <a:ext uri="{FF2B5EF4-FFF2-40B4-BE49-F238E27FC236}">
                    <a16:creationId xmlns:a16="http://schemas.microsoft.com/office/drawing/2014/main" id="{C0374478-7F25-F367-08BA-B7F89C81A51B}"/>
                  </a:ext>
                </a:extLst>
              </p:cNvPr>
              <p:cNvGraphicFramePr/>
              <p:nvPr/>
            </p:nvGraphicFramePr>
            <p:xfrm>
              <a:off x="6653125" y="1761449"/>
              <a:ext cx="2241886" cy="1495197"/>
            </p:xfrm>
            <a:graphic>
              <a:graphicData uri="http://schemas.openxmlformats.org/drawingml/2006/chart">
                <c:chart xmlns:c="http://schemas.openxmlformats.org/drawingml/2006/chart" xmlns:r="http://schemas.openxmlformats.org/officeDocument/2006/relationships" r:id="rId4"/>
              </a:graphicData>
            </a:graphic>
          </p:graphicFrame>
          <p:sp>
            <p:nvSpPr>
              <p:cNvPr id="17" name="Rektangel 16">
                <a:extLst>
                  <a:ext uri="{FF2B5EF4-FFF2-40B4-BE49-F238E27FC236}">
                    <a16:creationId xmlns:a16="http://schemas.microsoft.com/office/drawing/2014/main" id="{DBD6E3AB-B972-17E7-CF31-CFEF13F731EB}"/>
                  </a:ext>
                </a:extLst>
              </p:cNvPr>
              <p:cNvSpPr/>
              <p:nvPr/>
            </p:nvSpPr>
            <p:spPr>
              <a:xfrm>
                <a:off x="7584562" y="2285365"/>
                <a:ext cx="565589" cy="43259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b="1">
                    <a:solidFill>
                      <a:schemeClr val="tx1"/>
                    </a:solidFill>
                  </a:rPr>
                  <a:t>57</a:t>
                </a:r>
              </a:p>
            </p:txBody>
          </p:sp>
        </p:grpSp>
        <p:sp>
          <p:nvSpPr>
            <p:cNvPr id="18" name="Rektangel 17">
              <a:extLst>
                <a:ext uri="{FF2B5EF4-FFF2-40B4-BE49-F238E27FC236}">
                  <a16:creationId xmlns:a16="http://schemas.microsoft.com/office/drawing/2014/main" id="{5674DA37-D112-D8DE-CCB7-4CAAAB1CA1B7}"/>
                </a:ext>
              </a:extLst>
            </p:cNvPr>
            <p:cNvSpPr/>
            <p:nvPr/>
          </p:nvSpPr>
          <p:spPr>
            <a:xfrm>
              <a:off x="5037358" y="1203255"/>
              <a:ext cx="3079952" cy="192641"/>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000">
                  <a:solidFill>
                    <a:schemeClr val="accent1"/>
                  </a:solidFill>
                </a:rPr>
                <a:t>Effektiv ressursutnyttelse</a:t>
              </a:r>
            </a:p>
          </p:txBody>
        </p:sp>
        <p:grpSp>
          <p:nvGrpSpPr>
            <p:cNvPr id="19" name="Gruppe 18">
              <a:extLst>
                <a:ext uri="{FF2B5EF4-FFF2-40B4-BE49-F238E27FC236}">
                  <a16:creationId xmlns:a16="http://schemas.microsoft.com/office/drawing/2014/main" id="{B3C32A18-423D-35A8-7AEB-E418720FB626}"/>
                </a:ext>
              </a:extLst>
            </p:cNvPr>
            <p:cNvGrpSpPr/>
            <p:nvPr/>
          </p:nvGrpSpPr>
          <p:grpSpPr>
            <a:xfrm>
              <a:off x="-225933" y="1691821"/>
              <a:ext cx="2241886" cy="1495197"/>
              <a:chOff x="-12505" y="1695378"/>
              <a:chExt cx="2241886" cy="1495197"/>
            </a:xfrm>
          </p:grpSpPr>
          <p:graphicFrame>
            <p:nvGraphicFramePr>
              <p:cNvPr id="20" name="Diagram 19">
                <a:extLst>
                  <a:ext uri="{FF2B5EF4-FFF2-40B4-BE49-F238E27FC236}">
                    <a16:creationId xmlns:a16="http://schemas.microsoft.com/office/drawing/2014/main" id="{B212B2DA-9CE7-59FB-3C09-F1B4832F820D}"/>
                  </a:ext>
                </a:extLst>
              </p:cNvPr>
              <p:cNvGraphicFramePr/>
              <p:nvPr/>
            </p:nvGraphicFramePr>
            <p:xfrm>
              <a:off x="-12505" y="1695378"/>
              <a:ext cx="2241886" cy="1495197"/>
            </p:xfrm>
            <a:graphic>
              <a:graphicData uri="http://schemas.openxmlformats.org/drawingml/2006/chart">
                <c:chart xmlns:c="http://schemas.openxmlformats.org/drawingml/2006/chart" xmlns:r="http://schemas.openxmlformats.org/officeDocument/2006/relationships" r:id="rId5"/>
              </a:graphicData>
            </a:graphic>
          </p:graphicFrame>
          <p:sp>
            <p:nvSpPr>
              <p:cNvPr id="21" name="Rektangel 20">
                <a:extLst>
                  <a:ext uri="{FF2B5EF4-FFF2-40B4-BE49-F238E27FC236}">
                    <a16:creationId xmlns:a16="http://schemas.microsoft.com/office/drawing/2014/main" id="{8D01C96C-FD9B-CAFD-2053-AE2CE1D121AD}"/>
                  </a:ext>
                </a:extLst>
              </p:cNvPr>
              <p:cNvSpPr/>
              <p:nvPr/>
            </p:nvSpPr>
            <p:spPr>
              <a:xfrm>
                <a:off x="910457" y="2219294"/>
                <a:ext cx="565589" cy="43259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b="1" dirty="0">
                    <a:solidFill>
                      <a:schemeClr val="tx1"/>
                    </a:solidFill>
                  </a:rPr>
                  <a:t>49</a:t>
                </a:r>
              </a:p>
            </p:txBody>
          </p:sp>
        </p:grpSp>
        <p:sp>
          <p:nvSpPr>
            <p:cNvPr id="22" name="Rektangel: avrundede hjørner 21">
              <a:extLst>
                <a:ext uri="{FF2B5EF4-FFF2-40B4-BE49-F238E27FC236}">
                  <a16:creationId xmlns:a16="http://schemas.microsoft.com/office/drawing/2014/main" id="{4206CD50-1300-424F-BEE2-B759AFFF9E91}"/>
                </a:ext>
              </a:extLst>
            </p:cNvPr>
            <p:cNvSpPr/>
            <p:nvPr/>
          </p:nvSpPr>
          <p:spPr>
            <a:xfrm>
              <a:off x="2395594" y="3260205"/>
              <a:ext cx="1800000" cy="414000"/>
            </a:xfrm>
            <a:prstGeom prst="round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a:solidFill>
                    <a:schemeClr val="bg1"/>
                  </a:solidFill>
                </a:rPr>
                <a:t>Langtidsledighet</a:t>
              </a:r>
            </a:p>
          </p:txBody>
        </p:sp>
        <p:sp>
          <p:nvSpPr>
            <p:cNvPr id="23" name="Rektangel: avrundede hjørner 22">
              <a:extLst>
                <a:ext uri="{FF2B5EF4-FFF2-40B4-BE49-F238E27FC236}">
                  <a16:creationId xmlns:a16="http://schemas.microsoft.com/office/drawing/2014/main" id="{A4DA4565-F4F9-862A-FDCD-2DD7F9A6E7E0}"/>
                </a:ext>
              </a:extLst>
            </p:cNvPr>
            <p:cNvSpPr/>
            <p:nvPr/>
          </p:nvSpPr>
          <p:spPr>
            <a:xfrm>
              <a:off x="4556151" y="3263437"/>
              <a:ext cx="1800000" cy="414000"/>
            </a:xfrm>
            <a:prstGeom prst="round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a:solidFill>
                    <a:schemeClr val="bg1"/>
                  </a:solidFill>
                </a:rPr>
                <a:t>Utenforskap </a:t>
              </a:r>
            </a:p>
          </p:txBody>
        </p:sp>
        <p:grpSp>
          <p:nvGrpSpPr>
            <p:cNvPr id="24" name="Gruppe 23">
              <a:extLst>
                <a:ext uri="{FF2B5EF4-FFF2-40B4-BE49-F238E27FC236}">
                  <a16:creationId xmlns:a16="http://schemas.microsoft.com/office/drawing/2014/main" id="{C26CE52B-44D6-E79A-1AB9-3425AF0AF4DF}"/>
                </a:ext>
              </a:extLst>
            </p:cNvPr>
            <p:cNvGrpSpPr/>
            <p:nvPr/>
          </p:nvGrpSpPr>
          <p:grpSpPr>
            <a:xfrm>
              <a:off x="2187872" y="3435468"/>
              <a:ext cx="2241886" cy="1495197"/>
              <a:chOff x="2472358" y="3557024"/>
              <a:chExt cx="2241886" cy="1495197"/>
            </a:xfrm>
          </p:grpSpPr>
          <p:graphicFrame>
            <p:nvGraphicFramePr>
              <p:cNvPr id="25" name="Diagram 24">
                <a:extLst>
                  <a:ext uri="{FF2B5EF4-FFF2-40B4-BE49-F238E27FC236}">
                    <a16:creationId xmlns:a16="http://schemas.microsoft.com/office/drawing/2014/main" id="{8917406B-A037-6328-457A-BAFF32095617}"/>
                  </a:ext>
                </a:extLst>
              </p:cNvPr>
              <p:cNvGraphicFramePr/>
              <p:nvPr/>
            </p:nvGraphicFramePr>
            <p:xfrm>
              <a:off x="2472358" y="3557024"/>
              <a:ext cx="2241886" cy="1495197"/>
            </p:xfrm>
            <a:graphic>
              <a:graphicData uri="http://schemas.openxmlformats.org/drawingml/2006/chart">
                <c:chart xmlns:c="http://schemas.openxmlformats.org/drawingml/2006/chart" xmlns:r="http://schemas.openxmlformats.org/officeDocument/2006/relationships" r:id="rId6"/>
              </a:graphicData>
            </a:graphic>
          </p:graphicFrame>
          <p:sp>
            <p:nvSpPr>
              <p:cNvPr id="26" name="Rektangel 25">
                <a:extLst>
                  <a:ext uri="{FF2B5EF4-FFF2-40B4-BE49-F238E27FC236}">
                    <a16:creationId xmlns:a16="http://schemas.microsoft.com/office/drawing/2014/main" id="{521F275B-11D3-AD72-C467-4E43DE71EDAD}"/>
                  </a:ext>
                </a:extLst>
              </p:cNvPr>
              <p:cNvSpPr/>
              <p:nvPr/>
            </p:nvSpPr>
            <p:spPr>
              <a:xfrm>
                <a:off x="3395320" y="4080940"/>
                <a:ext cx="565589" cy="43259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b="1">
                    <a:solidFill>
                      <a:schemeClr val="tx1"/>
                    </a:solidFill>
                  </a:rPr>
                  <a:t>47</a:t>
                </a:r>
              </a:p>
            </p:txBody>
          </p:sp>
        </p:grpSp>
        <p:grpSp>
          <p:nvGrpSpPr>
            <p:cNvPr id="27" name="Gruppe 26">
              <a:extLst>
                <a:ext uri="{FF2B5EF4-FFF2-40B4-BE49-F238E27FC236}">
                  <a16:creationId xmlns:a16="http://schemas.microsoft.com/office/drawing/2014/main" id="{F04BAF0A-830F-9122-B58C-4CE0C4CE9F88}"/>
                </a:ext>
              </a:extLst>
            </p:cNvPr>
            <p:cNvGrpSpPr/>
            <p:nvPr/>
          </p:nvGrpSpPr>
          <p:grpSpPr>
            <a:xfrm>
              <a:off x="4335448" y="3435468"/>
              <a:ext cx="2241886" cy="1495197"/>
              <a:chOff x="4653284" y="3557024"/>
              <a:chExt cx="2241886" cy="1495197"/>
            </a:xfrm>
          </p:grpSpPr>
          <p:graphicFrame>
            <p:nvGraphicFramePr>
              <p:cNvPr id="28" name="Diagram 27">
                <a:extLst>
                  <a:ext uri="{FF2B5EF4-FFF2-40B4-BE49-F238E27FC236}">
                    <a16:creationId xmlns:a16="http://schemas.microsoft.com/office/drawing/2014/main" id="{2FB8B072-9CB4-00A4-E0DB-EE43748A11FD}"/>
                  </a:ext>
                </a:extLst>
              </p:cNvPr>
              <p:cNvGraphicFramePr/>
              <p:nvPr/>
            </p:nvGraphicFramePr>
            <p:xfrm>
              <a:off x="4653284" y="3557024"/>
              <a:ext cx="2241886" cy="1495197"/>
            </p:xfrm>
            <a:graphic>
              <a:graphicData uri="http://schemas.openxmlformats.org/drawingml/2006/chart">
                <c:chart xmlns:c="http://schemas.openxmlformats.org/drawingml/2006/chart" xmlns:r="http://schemas.openxmlformats.org/officeDocument/2006/relationships" r:id="rId7"/>
              </a:graphicData>
            </a:graphic>
          </p:graphicFrame>
          <p:sp>
            <p:nvSpPr>
              <p:cNvPr id="29" name="Rektangel 28">
                <a:extLst>
                  <a:ext uri="{FF2B5EF4-FFF2-40B4-BE49-F238E27FC236}">
                    <a16:creationId xmlns:a16="http://schemas.microsoft.com/office/drawing/2014/main" id="{6FB093AD-DDB9-CF12-FEED-22771C6AA2A1}"/>
                  </a:ext>
                </a:extLst>
              </p:cNvPr>
              <p:cNvSpPr/>
              <p:nvPr/>
            </p:nvSpPr>
            <p:spPr>
              <a:xfrm>
                <a:off x="5576246" y="4088323"/>
                <a:ext cx="565589" cy="43259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b="1">
                    <a:solidFill>
                      <a:schemeClr val="tx1"/>
                    </a:solidFill>
                  </a:rPr>
                  <a:t>85</a:t>
                </a:r>
              </a:p>
            </p:txBody>
          </p:sp>
        </p:grpSp>
        <p:sp>
          <p:nvSpPr>
            <p:cNvPr id="30" name="Rektangel 29">
              <a:extLst>
                <a:ext uri="{FF2B5EF4-FFF2-40B4-BE49-F238E27FC236}">
                  <a16:creationId xmlns:a16="http://schemas.microsoft.com/office/drawing/2014/main" id="{4C0876DD-FFC1-4161-B9E5-A716BF2DFD7D}"/>
                </a:ext>
              </a:extLst>
            </p:cNvPr>
            <p:cNvSpPr/>
            <p:nvPr/>
          </p:nvSpPr>
          <p:spPr>
            <a:xfrm>
              <a:off x="2909934" y="3030577"/>
              <a:ext cx="3170607" cy="18086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000">
                  <a:solidFill>
                    <a:schemeClr val="accent1"/>
                  </a:solidFill>
                </a:rPr>
                <a:t>Inkluderende samfunn/arbeidsliv </a:t>
              </a:r>
            </a:p>
          </p:txBody>
        </p:sp>
        <p:sp>
          <p:nvSpPr>
            <p:cNvPr id="31" name="Likebent trekant 30">
              <a:extLst>
                <a:ext uri="{FF2B5EF4-FFF2-40B4-BE49-F238E27FC236}">
                  <a16:creationId xmlns:a16="http://schemas.microsoft.com/office/drawing/2014/main" id="{91D1EC27-B551-A25F-FF63-64C9C17E8C21}"/>
                </a:ext>
              </a:extLst>
            </p:cNvPr>
            <p:cNvSpPr/>
            <p:nvPr/>
          </p:nvSpPr>
          <p:spPr>
            <a:xfrm>
              <a:off x="979938" y="2400906"/>
              <a:ext cx="89972" cy="85718"/>
            </a:xfrm>
            <a:prstGeom prst="triangle">
              <a:avLst/>
            </a:prstGeom>
            <a:solidFill>
              <a:srgbClr val="49A942"/>
            </a:solidFill>
            <a:ln w="6350">
              <a:solidFill>
                <a:srgbClr val="49A9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400"/>
            </a:p>
          </p:txBody>
        </p:sp>
        <p:sp>
          <p:nvSpPr>
            <p:cNvPr id="32" name="Likebent trekant 31">
              <a:extLst>
                <a:ext uri="{FF2B5EF4-FFF2-40B4-BE49-F238E27FC236}">
                  <a16:creationId xmlns:a16="http://schemas.microsoft.com/office/drawing/2014/main" id="{7A168F02-644D-DD51-B691-F4D778174CDF}"/>
                </a:ext>
              </a:extLst>
            </p:cNvPr>
            <p:cNvSpPr/>
            <p:nvPr/>
          </p:nvSpPr>
          <p:spPr>
            <a:xfrm rot="10800000">
              <a:off x="6430452" y="2400906"/>
              <a:ext cx="89972" cy="85718"/>
            </a:xfrm>
            <a:prstGeom prst="triangle">
              <a:avLst/>
            </a:prstGeom>
            <a:solidFill>
              <a:srgbClr val="DC4405"/>
            </a:solidFill>
            <a:ln w="6350">
              <a:solidFill>
                <a:srgbClr val="DC44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400"/>
            </a:p>
          </p:txBody>
        </p:sp>
        <p:sp>
          <p:nvSpPr>
            <p:cNvPr id="33" name="Likebent trekant 32">
              <a:extLst>
                <a:ext uri="{FF2B5EF4-FFF2-40B4-BE49-F238E27FC236}">
                  <a16:creationId xmlns:a16="http://schemas.microsoft.com/office/drawing/2014/main" id="{982AB6AF-43FD-F2BE-89E4-C92F5E0C327A}"/>
                </a:ext>
              </a:extLst>
            </p:cNvPr>
            <p:cNvSpPr/>
            <p:nvPr/>
          </p:nvSpPr>
          <p:spPr>
            <a:xfrm>
              <a:off x="2797526" y="2400906"/>
              <a:ext cx="89972" cy="85718"/>
            </a:xfrm>
            <a:prstGeom prst="triangle">
              <a:avLst/>
            </a:prstGeom>
            <a:solidFill>
              <a:srgbClr val="49A942"/>
            </a:solidFill>
            <a:ln w="6350">
              <a:solidFill>
                <a:srgbClr val="49A9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400"/>
            </a:p>
          </p:txBody>
        </p:sp>
        <p:sp>
          <p:nvSpPr>
            <p:cNvPr id="34" name="Likebent trekant 33">
              <a:extLst>
                <a:ext uri="{FF2B5EF4-FFF2-40B4-BE49-F238E27FC236}">
                  <a16:creationId xmlns:a16="http://schemas.microsoft.com/office/drawing/2014/main" id="{9F810E74-4D54-E4B4-CBE6-0ED8D7DC50BA}"/>
                </a:ext>
              </a:extLst>
            </p:cNvPr>
            <p:cNvSpPr/>
            <p:nvPr/>
          </p:nvSpPr>
          <p:spPr>
            <a:xfrm rot="10800000">
              <a:off x="8248996" y="2400906"/>
              <a:ext cx="89972" cy="85718"/>
            </a:xfrm>
            <a:prstGeom prst="triangle">
              <a:avLst/>
            </a:prstGeom>
            <a:solidFill>
              <a:srgbClr val="DC4405"/>
            </a:solidFill>
            <a:ln w="6350">
              <a:solidFill>
                <a:srgbClr val="DC44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400"/>
            </a:p>
          </p:txBody>
        </p:sp>
        <p:sp>
          <p:nvSpPr>
            <p:cNvPr id="35" name="Rektangel: avrundede hjørner 34">
              <a:extLst>
                <a:ext uri="{FF2B5EF4-FFF2-40B4-BE49-F238E27FC236}">
                  <a16:creationId xmlns:a16="http://schemas.microsoft.com/office/drawing/2014/main" id="{E507570D-6ADE-6C02-1B52-1C2476ADF171}"/>
                </a:ext>
              </a:extLst>
            </p:cNvPr>
            <p:cNvSpPr/>
            <p:nvPr/>
          </p:nvSpPr>
          <p:spPr>
            <a:xfrm>
              <a:off x="3679797" y="1445461"/>
              <a:ext cx="1728000" cy="414000"/>
            </a:xfrm>
            <a:prstGeom prst="round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a:solidFill>
                    <a:schemeClr val="bg1"/>
                  </a:solidFill>
                </a:rPr>
                <a:t>Bærekraftig eksport</a:t>
              </a:r>
            </a:p>
          </p:txBody>
        </p:sp>
        <p:graphicFrame>
          <p:nvGraphicFramePr>
            <p:cNvPr id="36" name="Diagram 35">
              <a:extLst>
                <a:ext uri="{FF2B5EF4-FFF2-40B4-BE49-F238E27FC236}">
                  <a16:creationId xmlns:a16="http://schemas.microsoft.com/office/drawing/2014/main" id="{BBB02238-27E4-CE6A-00ED-E3393CFB1A9A}"/>
                </a:ext>
              </a:extLst>
            </p:cNvPr>
            <p:cNvGraphicFramePr/>
            <p:nvPr/>
          </p:nvGraphicFramePr>
          <p:xfrm>
            <a:off x="3460800" y="1691821"/>
            <a:ext cx="2153266" cy="1495197"/>
          </p:xfrm>
          <a:graphic>
            <a:graphicData uri="http://schemas.openxmlformats.org/drawingml/2006/chart">
              <c:chart xmlns:c="http://schemas.openxmlformats.org/drawingml/2006/chart" xmlns:r="http://schemas.openxmlformats.org/officeDocument/2006/relationships" r:id="rId8"/>
            </a:graphicData>
          </a:graphic>
        </p:graphicFrame>
        <p:sp>
          <p:nvSpPr>
            <p:cNvPr id="37" name="Rektangel 36">
              <a:extLst>
                <a:ext uri="{FF2B5EF4-FFF2-40B4-BE49-F238E27FC236}">
                  <a16:creationId xmlns:a16="http://schemas.microsoft.com/office/drawing/2014/main" id="{5C635941-AE25-7DE9-2187-D578D0BA026B}"/>
                </a:ext>
              </a:extLst>
            </p:cNvPr>
            <p:cNvSpPr/>
            <p:nvPr/>
          </p:nvSpPr>
          <p:spPr>
            <a:xfrm>
              <a:off x="4384029" y="2226236"/>
              <a:ext cx="565589" cy="43259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b="1">
                  <a:solidFill>
                    <a:schemeClr val="tx1"/>
                  </a:solidFill>
                </a:rPr>
                <a:t>0</a:t>
              </a:r>
            </a:p>
          </p:txBody>
        </p:sp>
        <p:sp>
          <p:nvSpPr>
            <p:cNvPr id="38" name="Likebent trekant 37">
              <a:extLst>
                <a:ext uri="{FF2B5EF4-FFF2-40B4-BE49-F238E27FC236}">
                  <a16:creationId xmlns:a16="http://schemas.microsoft.com/office/drawing/2014/main" id="{3112ACB8-B2D6-877E-F66F-4465109E1571}"/>
                </a:ext>
              </a:extLst>
            </p:cNvPr>
            <p:cNvSpPr/>
            <p:nvPr/>
          </p:nvSpPr>
          <p:spPr>
            <a:xfrm>
              <a:off x="3397398" y="4139834"/>
              <a:ext cx="89972" cy="85718"/>
            </a:xfrm>
            <a:prstGeom prst="triangle">
              <a:avLst/>
            </a:prstGeom>
            <a:solidFill>
              <a:srgbClr val="49A942"/>
            </a:solidFill>
            <a:ln w="6350">
              <a:solidFill>
                <a:srgbClr val="49A9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400"/>
            </a:p>
          </p:txBody>
        </p:sp>
        <p:sp>
          <p:nvSpPr>
            <p:cNvPr id="39" name="Likebent trekant 38">
              <a:extLst>
                <a:ext uri="{FF2B5EF4-FFF2-40B4-BE49-F238E27FC236}">
                  <a16:creationId xmlns:a16="http://schemas.microsoft.com/office/drawing/2014/main" id="{543DF773-247A-20B0-3694-1DE8D36170FB}"/>
                </a:ext>
              </a:extLst>
            </p:cNvPr>
            <p:cNvSpPr/>
            <p:nvPr/>
          </p:nvSpPr>
          <p:spPr>
            <a:xfrm rot="10800000">
              <a:off x="4592657" y="2400906"/>
              <a:ext cx="89972" cy="85718"/>
            </a:xfrm>
            <a:prstGeom prst="triangle">
              <a:avLst/>
            </a:prstGeom>
            <a:solidFill>
              <a:srgbClr val="DC4405"/>
            </a:solidFill>
            <a:ln w="6350">
              <a:solidFill>
                <a:srgbClr val="DC44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400"/>
            </a:p>
          </p:txBody>
        </p:sp>
        <p:sp>
          <p:nvSpPr>
            <p:cNvPr id="40" name="Likebent trekant 39">
              <a:extLst>
                <a:ext uri="{FF2B5EF4-FFF2-40B4-BE49-F238E27FC236}">
                  <a16:creationId xmlns:a16="http://schemas.microsoft.com/office/drawing/2014/main" id="{CA336E57-D2D3-201E-661A-75A2B840A90E}"/>
                </a:ext>
              </a:extLst>
            </p:cNvPr>
            <p:cNvSpPr/>
            <p:nvPr/>
          </p:nvSpPr>
          <p:spPr>
            <a:xfrm rot="10800000">
              <a:off x="5525283" y="4139834"/>
              <a:ext cx="89972" cy="85718"/>
            </a:xfrm>
            <a:prstGeom prst="triangle">
              <a:avLst/>
            </a:prstGeom>
            <a:solidFill>
              <a:srgbClr val="DC4405"/>
            </a:solidFill>
            <a:ln w="6350">
              <a:solidFill>
                <a:srgbClr val="DC44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400"/>
            </a:p>
          </p:txBody>
        </p:sp>
      </p:grpSp>
    </p:spTree>
    <p:extLst>
      <p:ext uri="{BB962C8B-B14F-4D97-AF65-F5344CB8AC3E}">
        <p14:creationId xmlns:p14="http://schemas.microsoft.com/office/powerpoint/2010/main" val="21365396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9BECCE0-E971-5C77-D8C3-48221D81161D}"/>
              </a:ext>
            </a:extLst>
          </p:cNvPr>
          <p:cNvSpPr>
            <a:spLocks noGrp="1"/>
          </p:cNvSpPr>
          <p:nvPr>
            <p:ph type="title"/>
          </p:nvPr>
        </p:nvSpPr>
        <p:spPr>
          <a:xfrm>
            <a:off x="676945" y="487864"/>
            <a:ext cx="10838109" cy="1325563"/>
          </a:xfrm>
        </p:spPr>
        <p:txBody>
          <a:bodyPr/>
          <a:lstStyle/>
          <a:p>
            <a:r>
              <a:rPr lang="nb-NO" sz="2400" b="1" dirty="0"/>
              <a:t>Hovedutfordring 5 </a:t>
            </a:r>
            <a:br>
              <a:rPr lang="nb-NO" dirty="0"/>
            </a:br>
            <a:r>
              <a:rPr lang="nb-NO" dirty="0"/>
              <a:t>Næringsstrukturen er ikke bærekraftig på sikt</a:t>
            </a:r>
          </a:p>
        </p:txBody>
      </p:sp>
      <p:sp>
        <p:nvSpPr>
          <p:cNvPr id="4" name="Plassholder for lysbildenummer 3">
            <a:extLst>
              <a:ext uri="{FF2B5EF4-FFF2-40B4-BE49-F238E27FC236}">
                <a16:creationId xmlns:a16="http://schemas.microsoft.com/office/drawing/2014/main" id="{76605F6C-1E9F-7184-2BBC-420D3C38DAFC}"/>
              </a:ext>
            </a:extLst>
          </p:cNvPr>
          <p:cNvSpPr>
            <a:spLocks noGrp="1"/>
          </p:cNvSpPr>
          <p:nvPr>
            <p:ph type="sldNum" sz="quarter" idx="12"/>
          </p:nvPr>
        </p:nvSpPr>
        <p:spPr/>
        <p:txBody>
          <a:bodyPr/>
          <a:lstStyle/>
          <a:p>
            <a:fld id="{6D7D6155-37ED-4876-BFE4-C00C5B1DB3A6}" type="slidenum">
              <a:rPr lang="nb-NO" smtClean="0"/>
              <a:pPr/>
              <a:t>26</a:t>
            </a:fld>
            <a:endParaRPr lang="nb-NO"/>
          </a:p>
        </p:txBody>
      </p:sp>
      <p:sp>
        <p:nvSpPr>
          <p:cNvPr id="5" name="Plassholder for tekst 4">
            <a:extLst>
              <a:ext uri="{FF2B5EF4-FFF2-40B4-BE49-F238E27FC236}">
                <a16:creationId xmlns:a16="http://schemas.microsoft.com/office/drawing/2014/main" id="{27DA7F4F-D754-94DF-FAF8-9F57652D18D9}"/>
              </a:ext>
            </a:extLst>
          </p:cNvPr>
          <p:cNvSpPr>
            <a:spLocks noGrp="1"/>
          </p:cNvSpPr>
          <p:nvPr>
            <p:ph type="body" sz="quarter" idx="13"/>
          </p:nvPr>
        </p:nvSpPr>
        <p:spPr>
          <a:xfrm>
            <a:off x="2955054" y="2127908"/>
            <a:ext cx="10752000" cy="576097"/>
          </a:xfrm>
        </p:spPr>
        <p:txBody>
          <a:bodyPr/>
          <a:lstStyle/>
          <a:p>
            <a:r>
              <a:rPr lang="nb-NO" dirty="0"/>
              <a:t>Figur: Bærekraftig eksport. Rankscore i 2023</a:t>
            </a:r>
          </a:p>
        </p:txBody>
      </p:sp>
      <p:graphicFrame>
        <p:nvGraphicFramePr>
          <p:cNvPr id="6" name="Plassholder for innhold 5">
            <a:extLst>
              <a:ext uri="{FF2B5EF4-FFF2-40B4-BE49-F238E27FC236}">
                <a16:creationId xmlns:a16="http://schemas.microsoft.com/office/drawing/2014/main" id="{A70BF863-90D1-9567-19CA-CAF3FA9EAB36}"/>
              </a:ext>
            </a:extLst>
          </p:cNvPr>
          <p:cNvGraphicFramePr>
            <a:graphicFrameLocks noGrp="1"/>
          </p:cNvGraphicFramePr>
          <p:nvPr>
            <p:ph idx="1"/>
            <p:extLst>
              <p:ext uri="{D42A27DB-BD31-4B8C-83A1-F6EECF244321}">
                <p14:modId xmlns:p14="http://schemas.microsoft.com/office/powerpoint/2010/main" val="1930416247"/>
              </p:ext>
            </p:extLst>
          </p:nvPr>
        </p:nvGraphicFramePr>
        <p:xfrm>
          <a:off x="526473" y="2222499"/>
          <a:ext cx="11286836" cy="403975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957039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tel 16">
            <a:extLst>
              <a:ext uri="{FF2B5EF4-FFF2-40B4-BE49-F238E27FC236}">
                <a16:creationId xmlns:a16="http://schemas.microsoft.com/office/drawing/2014/main" id="{B73239C8-0046-E454-FBB3-F9AE726E82B5}"/>
              </a:ext>
            </a:extLst>
          </p:cNvPr>
          <p:cNvSpPr>
            <a:spLocks noGrp="1"/>
          </p:cNvSpPr>
          <p:nvPr>
            <p:ph type="title"/>
          </p:nvPr>
        </p:nvSpPr>
        <p:spPr>
          <a:xfrm>
            <a:off x="524343" y="503980"/>
            <a:ext cx="6527578" cy="1493361"/>
          </a:xfrm>
        </p:spPr>
        <p:txBody>
          <a:bodyPr wrap="square" anchor="t">
            <a:normAutofit/>
          </a:bodyPr>
          <a:lstStyle/>
          <a:p>
            <a:pPr>
              <a:lnSpc>
                <a:spcPct val="90000"/>
              </a:lnSpc>
            </a:pPr>
            <a:r>
              <a:rPr lang="nb-NO" sz="3600" dirty="0">
                <a:solidFill>
                  <a:schemeClr val="accent3"/>
                </a:solidFill>
              </a:rPr>
              <a:t>Hovedutfordringer fra Omstillingsbarometeret 2023</a:t>
            </a:r>
          </a:p>
        </p:txBody>
      </p:sp>
      <p:pic>
        <p:nvPicPr>
          <p:cNvPr id="45" name="Plassholder for bilde 44" descr="Landevei langs en fjellside">
            <a:extLst>
              <a:ext uri="{FF2B5EF4-FFF2-40B4-BE49-F238E27FC236}">
                <a16:creationId xmlns:a16="http://schemas.microsoft.com/office/drawing/2014/main" id="{EE01F43E-2FBF-3CCF-001B-3CC6E53AA113}"/>
              </a:ext>
            </a:extLst>
          </p:cNvPr>
          <p:cNvPicPr>
            <a:picLocks noGrp="1" noChangeAspect="1"/>
          </p:cNvPicPr>
          <p:nvPr>
            <p:ph type="pic" sz="quarter" idx="15"/>
          </p:nvPr>
        </p:nvPicPr>
        <p:blipFill rotWithShape="1">
          <a:blip r:embed="rId2">
            <a:extLst>
              <a:ext uri="{28A0092B-C50C-407E-A947-70E740481C1C}">
                <a14:useLocalDpi xmlns:a14="http://schemas.microsoft.com/office/drawing/2010/main" val="0"/>
              </a:ext>
            </a:extLst>
          </a:blip>
          <a:srcRect l="42564" r="14172" b="-1"/>
          <a:stretch/>
        </p:blipFill>
        <p:spPr>
          <a:xfrm>
            <a:off x="7747000" y="10"/>
            <a:ext cx="4445000" cy="6857989"/>
          </a:xfrm>
          <a:noFill/>
        </p:spPr>
      </p:pic>
      <p:sp>
        <p:nvSpPr>
          <p:cNvPr id="19" name="Plassholder for tekst 18">
            <a:extLst>
              <a:ext uri="{FF2B5EF4-FFF2-40B4-BE49-F238E27FC236}">
                <a16:creationId xmlns:a16="http://schemas.microsoft.com/office/drawing/2014/main" id="{895BFB49-D5C0-7112-D262-8CBB0F628B30}"/>
              </a:ext>
            </a:extLst>
          </p:cNvPr>
          <p:cNvSpPr>
            <a:spLocks noGrp="1"/>
          </p:cNvSpPr>
          <p:nvPr>
            <p:ph type="body" sz="quarter" idx="29"/>
          </p:nvPr>
        </p:nvSpPr>
        <p:spPr>
          <a:xfrm>
            <a:off x="251635" y="2274785"/>
            <a:ext cx="935038" cy="406238"/>
          </a:xfrm>
        </p:spPr>
        <p:txBody>
          <a:bodyPr anchor="ctr">
            <a:normAutofit/>
          </a:bodyPr>
          <a:lstStyle/>
          <a:p>
            <a:pPr algn="ctr">
              <a:lnSpc>
                <a:spcPct val="90000"/>
              </a:lnSpc>
              <a:spcAft>
                <a:spcPts val="600"/>
              </a:spcAft>
            </a:pPr>
            <a:r>
              <a:rPr lang="nb-NO" sz="2900" b="1" dirty="0"/>
              <a:t>1</a:t>
            </a:r>
          </a:p>
        </p:txBody>
      </p:sp>
      <p:sp>
        <p:nvSpPr>
          <p:cNvPr id="20" name="Plassholder for tekst 19">
            <a:extLst>
              <a:ext uri="{FF2B5EF4-FFF2-40B4-BE49-F238E27FC236}">
                <a16:creationId xmlns:a16="http://schemas.microsoft.com/office/drawing/2014/main" id="{58A736BB-96EA-DC69-2DAB-9C6371F48B2B}"/>
              </a:ext>
            </a:extLst>
          </p:cNvPr>
          <p:cNvSpPr>
            <a:spLocks noGrp="1"/>
          </p:cNvSpPr>
          <p:nvPr>
            <p:ph type="body" sz="quarter" idx="30"/>
          </p:nvPr>
        </p:nvSpPr>
        <p:spPr>
          <a:xfrm>
            <a:off x="1322150" y="2317325"/>
            <a:ext cx="5965890" cy="406238"/>
          </a:xfrm>
        </p:spPr>
        <p:txBody>
          <a:bodyPr anchor="b">
            <a:noAutofit/>
          </a:bodyPr>
          <a:lstStyle/>
          <a:p>
            <a:pPr>
              <a:lnSpc>
                <a:spcPct val="90000"/>
              </a:lnSpc>
              <a:spcAft>
                <a:spcPts val="600"/>
              </a:spcAft>
            </a:pPr>
            <a:r>
              <a:rPr lang="nb-NO" dirty="0"/>
              <a:t>Vi har for lite av den høykompetente </a:t>
            </a:r>
            <a:r>
              <a:rPr lang="nb-NO" b="1" dirty="0"/>
              <a:t>arbeidskraften</a:t>
            </a:r>
            <a:r>
              <a:rPr lang="nb-NO" dirty="0"/>
              <a:t> som vil være viktig for omstilling</a:t>
            </a:r>
          </a:p>
        </p:txBody>
      </p:sp>
      <p:sp>
        <p:nvSpPr>
          <p:cNvPr id="21" name="Plassholder for tekst 20">
            <a:extLst>
              <a:ext uri="{FF2B5EF4-FFF2-40B4-BE49-F238E27FC236}">
                <a16:creationId xmlns:a16="http://schemas.microsoft.com/office/drawing/2014/main" id="{700A98E2-2C5B-7106-B367-7B1603ED69D3}"/>
              </a:ext>
            </a:extLst>
          </p:cNvPr>
          <p:cNvSpPr>
            <a:spLocks noGrp="1"/>
          </p:cNvSpPr>
          <p:nvPr>
            <p:ph type="body" sz="quarter" idx="31"/>
          </p:nvPr>
        </p:nvSpPr>
        <p:spPr>
          <a:xfrm>
            <a:off x="249518" y="3100308"/>
            <a:ext cx="935038" cy="406238"/>
          </a:xfrm>
        </p:spPr>
        <p:txBody>
          <a:bodyPr anchor="ctr">
            <a:normAutofit/>
          </a:bodyPr>
          <a:lstStyle/>
          <a:p>
            <a:pPr algn="ctr">
              <a:lnSpc>
                <a:spcPct val="90000"/>
              </a:lnSpc>
              <a:spcAft>
                <a:spcPts val="600"/>
              </a:spcAft>
            </a:pPr>
            <a:r>
              <a:rPr lang="nb-NO" sz="2900" b="1" dirty="0"/>
              <a:t>2</a:t>
            </a:r>
          </a:p>
        </p:txBody>
      </p:sp>
      <p:sp>
        <p:nvSpPr>
          <p:cNvPr id="22" name="Plassholder for tekst 21">
            <a:extLst>
              <a:ext uri="{FF2B5EF4-FFF2-40B4-BE49-F238E27FC236}">
                <a16:creationId xmlns:a16="http://schemas.microsoft.com/office/drawing/2014/main" id="{57ADCA25-D646-6002-E390-5B44A46C7D64}"/>
              </a:ext>
            </a:extLst>
          </p:cNvPr>
          <p:cNvSpPr>
            <a:spLocks noGrp="1"/>
          </p:cNvSpPr>
          <p:nvPr>
            <p:ph type="body" sz="quarter" idx="32"/>
          </p:nvPr>
        </p:nvSpPr>
        <p:spPr>
          <a:xfrm>
            <a:off x="1325129" y="3136324"/>
            <a:ext cx="5965890" cy="406238"/>
          </a:xfrm>
        </p:spPr>
        <p:txBody>
          <a:bodyPr anchor="b">
            <a:noAutofit/>
          </a:bodyPr>
          <a:lstStyle/>
          <a:p>
            <a:pPr>
              <a:lnSpc>
                <a:spcPct val="90000"/>
              </a:lnSpc>
              <a:spcAft>
                <a:spcPts val="600"/>
              </a:spcAft>
            </a:pPr>
            <a:r>
              <a:rPr lang="nb-NO" dirty="0"/>
              <a:t>Selv om mye er tilrettelagt for innovasjon mangler vi </a:t>
            </a:r>
            <a:r>
              <a:rPr lang="nb-NO" b="1" dirty="0"/>
              <a:t>risikokapital</a:t>
            </a:r>
            <a:r>
              <a:rPr lang="nb-NO" dirty="0"/>
              <a:t> og motiverte entreprenører </a:t>
            </a:r>
          </a:p>
        </p:txBody>
      </p:sp>
      <p:sp>
        <p:nvSpPr>
          <p:cNvPr id="23" name="Plassholder for tekst 22">
            <a:extLst>
              <a:ext uri="{FF2B5EF4-FFF2-40B4-BE49-F238E27FC236}">
                <a16:creationId xmlns:a16="http://schemas.microsoft.com/office/drawing/2014/main" id="{A581B4C2-781A-9192-2371-6585B1B0C987}"/>
              </a:ext>
            </a:extLst>
          </p:cNvPr>
          <p:cNvSpPr>
            <a:spLocks noGrp="1"/>
          </p:cNvSpPr>
          <p:nvPr>
            <p:ph type="body" sz="quarter" idx="33"/>
          </p:nvPr>
        </p:nvSpPr>
        <p:spPr>
          <a:xfrm>
            <a:off x="249518" y="3925831"/>
            <a:ext cx="935038" cy="406238"/>
          </a:xfrm>
        </p:spPr>
        <p:txBody>
          <a:bodyPr anchor="ctr">
            <a:normAutofit/>
          </a:bodyPr>
          <a:lstStyle/>
          <a:p>
            <a:pPr algn="ctr">
              <a:lnSpc>
                <a:spcPct val="90000"/>
              </a:lnSpc>
              <a:spcAft>
                <a:spcPts val="600"/>
              </a:spcAft>
            </a:pPr>
            <a:r>
              <a:rPr lang="nb-NO" sz="2900" b="1"/>
              <a:t>3</a:t>
            </a:r>
          </a:p>
        </p:txBody>
      </p:sp>
      <p:sp>
        <p:nvSpPr>
          <p:cNvPr id="24" name="Plassholder for tekst 23">
            <a:extLst>
              <a:ext uri="{FF2B5EF4-FFF2-40B4-BE49-F238E27FC236}">
                <a16:creationId xmlns:a16="http://schemas.microsoft.com/office/drawing/2014/main" id="{A4F6AE57-DFCC-4230-8638-87CAFC269B25}"/>
              </a:ext>
            </a:extLst>
          </p:cNvPr>
          <p:cNvSpPr>
            <a:spLocks noGrp="1"/>
          </p:cNvSpPr>
          <p:nvPr>
            <p:ph type="body" sz="quarter" idx="34"/>
          </p:nvPr>
        </p:nvSpPr>
        <p:spPr>
          <a:xfrm>
            <a:off x="1325129" y="3961847"/>
            <a:ext cx="5965890" cy="406238"/>
          </a:xfrm>
        </p:spPr>
        <p:txBody>
          <a:bodyPr anchor="b">
            <a:noAutofit/>
          </a:bodyPr>
          <a:lstStyle/>
          <a:p>
            <a:pPr>
              <a:lnSpc>
                <a:spcPct val="90000"/>
              </a:lnSpc>
              <a:spcAft>
                <a:spcPts val="600"/>
              </a:spcAft>
            </a:pPr>
            <a:r>
              <a:rPr lang="nb-NO" dirty="0"/>
              <a:t>Vi benytter oss mindre av viktige muliggjørende </a:t>
            </a:r>
            <a:r>
              <a:rPr lang="nb-NO" b="1" dirty="0"/>
              <a:t>teknologier</a:t>
            </a:r>
            <a:r>
              <a:rPr lang="nb-NO" dirty="0"/>
              <a:t> enn våre konkurrenter</a:t>
            </a:r>
          </a:p>
        </p:txBody>
      </p:sp>
      <p:sp>
        <p:nvSpPr>
          <p:cNvPr id="25" name="Plassholder for tekst 24">
            <a:extLst>
              <a:ext uri="{FF2B5EF4-FFF2-40B4-BE49-F238E27FC236}">
                <a16:creationId xmlns:a16="http://schemas.microsoft.com/office/drawing/2014/main" id="{0210335F-4900-3227-A28B-4803A6F02B6D}"/>
              </a:ext>
            </a:extLst>
          </p:cNvPr>
          <p:cNvSpPr>
            <a:spLocks noGrp="1"/>
          </p:cNvSpPr>
          <p:nvPr>
            <p:ph type="body" sz="quarter" idx="35"/>
          </p:nvPr>
        </p:nvSpPr>
        <p:spPr>
          <a:xfrm>
            <a:off x="249518" y="4747014"/>
            <a:ext cx="935038" cy="406238"/>
          </a:xfrm>
        </p:spPr>
        <p:txBody>
          <a:bodyPr anchor="ctr">
            <a:normAutofit/>
          </a:bodyPr>
          <a:lstStyle/>
          <a:p>
            <a:pPr algn="ctr">
              <a:lnSpc>
                <a:spcPct val="90000"/>
              </a:lnSpc>
              <a:spcAft>
                <a:spcPts val="600"/>
              </a:spcAft>
            </a:pPr>
            <a:r>
              <a:rPr lang="nb-NO" sz="2900" b="1"/>
              <a:t>4</a:t>
            </a:r>
          </a:p>
        </p:txBody>
      </p:sp>
      <p:sp>
        <p:nvSpPr>
          <p:cNvPr id="26" name="Plassholder for tekst 25">
            <a:extLst>
              <a:ext uri="{FF2B5EF4-FFF2-40B4-BE49-F238E27FC236}">
                <a16:creationId xmlns:a16="http://schemas.microsoft.com/office/drawing/2014/main" id="{4181D758-19C6-2636-7435-D2B298C81D67}"/>
              </a:ext>
            </a:extLst>
          </p:cNvPr>
          <p:cNvSpPr>
            <a:spLocks noGrp="1"/>
          </p:cNvSpPr>
          <p:nvPr>
            <p:ph type="body" sz="quarter" idx="36"/>
          </p:nvPr>
        </p:nvSpPr>
        <p:spPr>
          <a:xfrm>
            <a:off x="1325129" y="4783030"/>
            <a:ext cx="5965890" cy="406238"/>
          </a:xfrm>
        </p:spPr>
        <p:txBody>
          <a:bodyPr anchor="b">
            <a:noAutofit/>
          </a:bodyPr>
          <a:lstStyle/>
          <a:p>
            <a:pPr>
              <a:lnSpc>
                <a:spcPct val="90000"/>
              </a:lnSpc>
              <a:spcAft>
                <a:spcPts val="600"/>
              </a:spcAft>
            </a:pPr>
            <a:r>
              <a:rPr lang="nb-NO" dirty="0"/>
              <a:t>Det er ikke sterke nok </a:t>
            </a:r>
            <a:r>
              <a:rPr lang="nb-NO" b="1" dirty="0"/>
              <a:t>incentiver</a:t>
            </a:r>
            <a:r>
              <a:rPr lang="nb-NO" dirty="0"/>
              <a:t> til omstilling i grønn retning</a:t>
            </a:r>
          </a:p>
        </p:txBody>
      </p:sp>
      <p:sp>
        <p:nvSpPr>
          <p:cNvPr id="27" name="Plassholder for tekst 26">
            <a:extLst>
              <a:ext uri="{FF2B5EF4-FFF2-40B4-BE49-F238E27FC236}">
                <a16:creationId xmlns:a16="http://schemas.microsoft.com/office/drawing/2014/main" id="{DDC5F8D6-0E65-7F66-793B-704B3C70B599}"/>
              </a:ext>
            </a:extLst>
          </p:cNvPr>
          <p:cNvSpPr>
            <a:spLocks noGrp="1"/>
          </p:cNvSpPr>
          <p:nvPr>
            <p:ph type="body" sz="quarter" idx="37"/>
          </p:nvPr>
        </p:nvSpPr>
        <p:spPr>
          <a:xfrm>
            <a:off x="249518" y="5568197"/>
            <a:ext cx="935038" cy="406238"/>
          </a:xfrm>
        </p:spPr>
        <p:txBody>
          <a:bodyPr anchor="ctr">
            <a:normAutofit/>
          </a:bodyPr>
          <a:lstStyle/>
          <a:p>
            <a:pPr algn="ctr">
              <a:lnSpc>
                <a:spcPct val="90000"/>
              </a:lnSpc>
              <a:spcAft>
                <a:spcPts val="600"/>
              </a:spcAft>
            </a:pPr>
            <a:r>
              <a:rPr lang="nb-NO" sz="2900" b="1"/>
              <a:t>5</a:t>
            </a:r>
          </a:p>
        </p:txBody>
      </p:sp>
      <p:sp>
        <p:nvSpPr>
          <p:cNvPr id="28" name="Plassholder for tekst 27">
            <a:extLst>
              <a:ext uri="{FF2B5EF4-FFF2-40B4-BE49-F238E27FC236}">
                <a16:creationId xmlns:a16="http://schemas.microsoft.com/office/drawing/2014/main" id="{FFD299CB-7CBC-0C62-D106-72643DD89186}"/>
              </a:ext>
            </a:extLst>
          </p:cNvPr>
          <p:cNvSpPr>
            <a:spLocks noGrp="1"/>
          </p:cNvSpPr>
          <p:nvPr>
            <p:ph type="body" sz="quarter" idx="38"/>
          </p:nvPr>
        </p:nvSpPr>
        <p:spPr>
          <a:xfrm>
            <a:off x="1322150" y="5488077"/>
            <a:ext cx="5965890" cy="406238"/>
          </a:xfrm>
        </p:spPr>
        <p:txBody>
          <a:bodyPr anchor="b">
            <a:normAutofit/>
          </a:bodyPr>
          <a:lstStyle/>
          <a:p>
            <a:pPr>
              <a:spcAft>
                <a:spcPts val="600"/>
              </a:spcAft>
            </a:pPr>
            <a:r>
              <a:rPr lang="nb-NO" b="1" dirty="0"/>
              <a:t>Næringsstrukturen</a:t>
            </a:r>
            <a:r>
              <a:rPr lang="nb-NO" dirty="0"/>
              <a:t> er ikke bærekraftig på sikt</a:t>
            </a:r>
          </a:p>
        </p:txBody>
      </p:sp>
      <p:sp>
        <p:nvSpPr>
          <p:cNvPr id="50" name="Text Placeholder 13">
            <a:extLst>
              <a:ext uri="{FF2B5EF4-FFF2-40B4-BE49-F238E27FC236}">
                <a16:creationId xmlns:a16="http://schemas.microsoft.com/office/drawing/2014/main" id="{E68EC859-D415-3E41-2FC6-68539FF5FDA9}"/>
              </a:ext>
            </a:extLst>
          </p:cNvPr>
          <p:cNvSpPr>
            <a:spLocks noGrp="1"/>
          </p:cNvSpPr>
          <p:nvPr>
            <p:ph type="body" sz="quarter" idx="39"/>
          </p:nvPr>
        </p:nvSpPr>
        <p:spPr>
          <a:xfrm>
            <a:off x="10837599" y="286872"/>
            <a:ext cx="866524" cy="265214"/>
          </a:xfrm>
        </p:spPr>
        <p:txBody>
          <a:bodyPr/>
          <a:lstStyle/>
          <a:p>
            <a:endParaRPr lang="en-US"/>
          </a:p>
        </p:txBody>
      </p:sp>
    </p:spTree>
    <p:extLst>
      <p:ext uri="{BB962C8B-B14F-4D97-AF65-F5344CB8AC3E}">
        <p14:creationId xmlns:p14="http://schemas.microsoft.com/office/powerpoint/2010/main" val="26249458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lassholder for bilde 18" descr="Et bilde som inneholder person, hånd, finger, blad&#10;&#10;Automatisk generert beskrivelse">
            <a:extLst>
              <a:ext uri="{FF2B5EF4-FFF2-40B4-BE49-F238E27FC236}">
                <a16:creationId xmlns:a16="http://schemas.microsoft.com/office/drawing/2014/main" id="{6D2C1A5C-B07F-FFE3-8C0B-F0B9933F651F}"/>
              </a:ext>
            </a:extLst>
          </p:cNvPr>
          <p:cNvPicPr>
            <a:picLocks noGrp="1" noChangeAspect="1"/>
          </p:cNvPicPr>
          <p:nvPr>
            <p:ph type="pic" sz="quarter" idx="15"/>
          </p:nvPr>
        </p:nvPicPr>
        <p:blipFill rotWithShape="1">
          <a:blip r:embed="rId2">
            <a:extLst>
              <a:ext uri="{28A0092B-C50C-407E-A947-70E740481C1C}">
                <a14:useLocalDpi xmlns:a14="http://schemas.microsoft.com/office/drawing/2010/main" val="0"/>
              </a:ext>
            </a:extLst>
          </a:blip>
          <a:srcRect l="6599" r="5845"/>
          <a:stretch/>
        </p:blipFill>
        <p:spPr>
          <a:xfrm>
            <a:off x="6096000" y="10"/>
            <a:ext cx="6096000" cy="6857989"/>
          </a:xfrm>
          <a:noFill/>
        </p:spPr>
      </p:pic>
      <p:sp>
        <p:nvSpPr>
          <p:cNvPr id="31" name="Text Placeholder 6">
            <a:extLst>
              <a:ext uri="{FF2B5EF4-FFF2-40B4-BE49-F238E27FC236}">
                <a16:creationId xmlns:a16="http://schemas.microsoft.com/office/drawing/2014/main" id="{29A5FF7F-649F-E979-8F3F-F794F1F3AFD2}"/>
              </a:ext>
            </a:extLst>
          </p:cNvPr>
          <p:cNvSpPr>
            <a:spLocks noGrp="1"/>
          </p:cNvSpPr>
          <p:nvPr>
            <p:ph type="body" sz="quarter" idx="39"/>
          </p:nvPr>
        </p:nvSpPr>
        <p:spPr>
          <a:xfrm>
            <a:off x="667690" y="302774"/>
            <a:ext cx="5486421" cy="207749"/>
          </a:xfrm>
        </p:spPr>
        <p:txBody>
          <a:bodyPr/>
          <a:lstStyle/>
          <a:p>
            <a:endParaRPr lang="en-US"/>
          </a:p>
        </p:txBody>
      </p:sp>
      <p:sp>
        <p:nvSpPr>
          <p:cNvPr id="29" name="Text Placeholder 2">
            <a:extLst>
              <a:ext uri="{FF2B5EF4-FFF2-40B4-BE49-F238E27FC236}">
                <a16:creationId xmlns:a16="http://schemas.microsoft.com/office/drawing/2014/main" id="{10411C7A-7453-B235-19E3-2BE71A46F610}"/>
              </a:ext>
            </a:extLst>
          </p:cNvPr>
          <p:cNvSpPr>
            <a:spLocks noGrp="1"/>
          </p:cNvSpPr>
          <p:nvPr>
            <p:ph type="body" sz="quarter" idx="31"/>
          </p:nvPr>
        </p:nvSpPr>
        <p:spPr>
          <a:xfrm>
            <a:off x="10837599" y="286872"/>
            <a:ext cx="866524" cy="265214"/>
          </a:xfrm>
        </p:spPr>
        <p:txBody>
          <a:bodyPr/>
          <a:lstStyle/>
          <a:p>
            <a:endParaRPr lang="en-US"/>
          </a:p>
        </p:txBody>
      </p:sp>
      <p:sp>
        <p:nvSpPr>
          <p:cNvPr id="17" name="Tittel 16">
            <a:extLst>
              <a:ext uri="{FF2B5EF4-FFF2-40B4-BE49-F238E27FC236}">
                <a16:creationId xmlns:a16="http://schemas.microsoft.com/office/drawing/2014/main" id="{629B7BC8-AC63-9FCA-E968-A1E9D4760A86}"/>
              </a:ext>
            </a:extLst>
          </p:cNvPr>
          <p:cNvSpPr>
            <a:spLocks noGrp="1"/>
          </p:cNvSpPr>
          <p:nvPr>
            <p:ph type="body" sz="quarter" idx="18"/>
          </p:nvPr>
        </p:nvSpPr>
        <p:spPr>
          <a:xfrm>
            <a:off x="529994" y="2892158"/>
            <a:ext cx="5957200" cy="4481246"/>
          </a:xfrm>
        </p:spPr>
        <p:txBody>
          <a:bodyPr>
            <a:normAutofit/>
          </a:bodyPr>
          <a:lstStyle/>
          <a:p>
            <a:r>
              <a:rPr lang="nb-NO" sz="3600" b="1" dirty="0"/>
              <a:t>Les mer på:</a:t>
            </a:r>
            <a:br>
              <a:rPr lang="nb-NO" sz="3600" dirty="0"/>
            </a:br>
            <a:r>
              <a:rPr lang="nb-NO" sz="3600" b="1" dirty="0">
                <a:hlinkClick r:id="rId3"/>
              </a:rPr>
              <a:t>Omstillingsbarometeret.no</a:t>
            </a:r>
            <a:br>
              <a:rPr lang="nb-NO" sz="3600" dirty="0"/>
            </a:br>
            <a:br>
              <a:rPr lang="nb-NO" sz="3600" dirty="0"/>
            </a:br>
            <a:endParaRPr lang="nb-NO" sz="3600" dirty="0"/>
          </a:p>
        </p:txBody>
      </p:sp>
    </p:spTree>
    <p:extLst>
      <p:ext uri="{BB962C8B-B14F-4D97-AF65-F5344CB8AC3E}">
        <p14:creationId xmlns:p14="http://schemas.microsoft.com/office/powerpoint/2010/main" val="12210306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Placeholder 6">
            <a:extLst>
              <a:ext uri="{FF2B5EF4-FFF2-40B4-BE49-F238E27FC236}">
                <a16:creationId xmlns:a16="http://schemas.microsoft.com/office/drawing/2014/main" id="{29A5FF7F-649F-E979-8F3F-F794F1F3AFD2}"/>
              </a:ext>
            </a:extLst>
          </p:cNvPr>
          <p:cNvSpPr>
            <a:spLocks noGrp="1"/>
          </p:cNvSpPr>
          <p:nvPr>
            <p:ph type="body" sz="quarter" idx="39"/>
          </p:nvPr>
        </p:nvSpPr>
        <p:spPr>
          <a:xfrm flipV="1">
            <a:off x="667690" y="257055"/>
            <a:ext cx="608849" cy="45719"/>
          </a:xfrm>
        </p:spPr>
        <p:txBody>
          <a:bodyPr/>
          <a:lstStyle/>
          <a:p>
            <a:endParaRPr lang="en-US" dirty="0"/>
          </a:p>
        </p:txBody>
      </p:sp>
      <p:sp>
        <p:nvSpPr>
          <p:cNvPr id="29" name="Text Placeholder 2">
            <a:extLst>
              <a:ext uri="{FF2B5EF4-FFF2-40B4-BE49-F238E27FC236}">
                <a16:creationId xmlns:a16="http://schemas.microsoft.com/office/drawing/2014/main" id="{10411C7A-7453-B235-19E3-2BE71A46F610}"/>
              </a:ext>
            </a:extLst>
          </p:cNvPr>
          <p:cNvSpPr>
            <a:spLocks noGrp="1"/>
          </p:cNvSpPr>
          <p:nvPr>
            <p:ph type="body" sz="quarter" idx="31"/>
          </p:nvPr>
        </p:nvSpPr>
        <p:spPr>
          <a:xfrm>
            <a:off x="10837599" y="286872"/>
            <a:ext cx="866524" cy="265214"/>
          </a:xfrm>
        </p:spPr>
        <p:txBody>
          <a:bodyPr/>
          <a:lstStyle/>
          <a:p>
            <a:endParaRPr lang="en-US"/>
          </a:p>
        </p:txBody>
      </p:sp>
      <p:sp>
        <p:nvSpPr>
          <p:cNvPr id="17" name="Tittel 16">
            <a:extLst>
              <a:ext uri="{FF2B5EF4-FFF2-40B4-BE49-F238E27FC236}">
                <a16:creationId xmlns:a16="http://schemas.microsoft.com/office/drawing/2014/main" id="{629B7BC8-AC63-9FCA-E968-A1E9D4760A86}"/>
              </a:ext>
            </a:extLst>
          </p:cNvPr>
          <p:cNvSpPr>
            <a:spLocks noGrp="1"/>
          </p:cNvSpPr>
          <p:nvPr>
            <p:ph type="body" sz="quarter" idx="18"/>
          </p:nvPr>
        </p:nvSpPr>
        <p:spPr>
          <a:xfrm>
            <a:off x="403245" y="2185988"/>
            <a:ext cx="5957200" cy="4481246"/>
          </a:xfrm>
        </p:spPr>
        <p:txBody>
          <a:bodyPr>
            <a:normAutofit lnSpcReduction="10000"/>
          </a:bodyPr>
          <a:lstStyle/>
          <a:p>
            <a:r>
              <a:rPr lang="nb-NO" sz="4400" b="1" dirty="0"/>
              <a:t>Tusen takk for oppmerksomheten!</a:t>
            </a:r>
            <a:br>
              <a:rPr lang="nb-NO" sz="3600" dirty="0"/>
            </a:br>
            <a:br>
              <a:rPr lang="nb-NO" sz="3600" dirty="0"/>
            </a:br>
            <a:br>
              <a:rPr lang="nb-NO" sz="3600" dirty="0"/>
            </a:br>
            <a:br>
              <a:rPr lang="nb-NO" sz="3600" dirty="0"/>
            </a:br>
            <a:r>
              <a:rPr lang="nb-NO" sz="3600" b="1" dirty="0"/>
              <a:t>Øystein E. Søreide</a:t>
            </a:r>
            <a:br>
              <a:rPr lang="nb-NO" sz="3600" dirty="0"/>
            </a:br>
            <a:r>
              <a:rPr lang="nb-NO" sz="2400" dirty="0"/>
              <a:t>administrerende direktør i Abelia</a:t>
            </a:r>
            <a:br>
              <a:rPr lang="nb-NO" sz="2400" dirty="0"/>
            </a:br>
            <a:br>
              <a:rPr lang="nb-NO" sz="3600" dirty="0"/>
            </a:br>
            <a:r>
              <a:rPr lang="nb-NO" sz="1800" dirty="0"/>
              <a:t>e-post: oystein.soreide@abelia.no</a:t>
            </a:r>
            <a:endParaRPr lang="nb-NO" sz="3600" dirty="0"/>
          </a:p>
        </p:txBody>
      </p:sp>
      <p:pic>
        <p:nvPicPr>
          <p:cNvPr id="5" name="Plassholder for bilde 4" descr="Et bilde som inneholder person, Menneskeansikt, slips, Formelt antrekk&#10;&#10;Automatisk generert beskrivelse">
            <a:extLst>
              <a:ext uri="{FF2B5EF4-FFF2-40B4-BE49-F238E27FC236}">
                <a16:creationId xmlns:a16="http://schemas.microsoft.com/office/drawing/2014/main" id="{17C31A05-8F81-02AE-3F1C-8F2139F2FB42}"/>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l="5556" r="5556"/>
          <a:stretch>
            <a:fillRect/>
          </a:stretch>
        </p:blipFill>
        <p:spPr>
          <a:xfrm>
            <a:off x="6503406" y="1"/>
            <a:ext cx="6096000" cy="6857999"/>
          </a:xfrm>
        </p:spPr>
      </p:pic>
    </p:spTree>
    <p:extLst>
      <p:ext uri="{BB962C8B-B14F-4D97-AF65-F5344CB8AC3E}">
        <p14:creationId xmlns:p14="http://schemas.microsoft.com/office/powerpoint/2010/main" val="648682540"/>
      </p:ext>
    </p:extLst>
  </p:cSld>
  <p:clrMapOvr>
    <a:masterClrMapping/>
  </p:clrMapOvr>
</p:sld>
</file>

<file path=ppt/theme/theme1.xml><?xml version="1.0" encoding="utf-8"?>
<a:theme xmlns:a="http://schemas.openxmlformats.org/drawingml/2006/main" name="NHO">
  <a:themeElements>
    <a:clrScheme name="Abelia fargepalett">
      <a:dk1>
        <a:srgbClr val="222222"/>
      </a:dk1>
      <a:lt1>
        <a:srgbClr val="FFFFFF"/>
      </a:lt1>
      <a:dk2>
        <a:srgbClr val="005952"/>
      </a:dk2>
      <a:lt2>
        <a:srgbClr val="FEFFFF"/>
      </a:lt2>
      <a:accent1>
        <a:srgbClr val="0A7A71"/>
      </a:accent1>
      <a:accent2>
        <a:srgbClr val="50A39B"/>
      </a:accent2>
      <a:accent3>
        <a:srgbClr val="DBE300"/>
      </a:accent3>
      <a:accent4>
        <a:srgbClr val="2B5F76"/>
      </a:accent4>
      <a:accent5>
        <a:srgbClr val="6A1936"/>
      </a:accent5>
      <a:accent6>
        <a:srgbClr val="B1E4DF"/>
      </a:accent6>
      <a:hlink>
        <a:srgbClr val="797979"/>
      </a:hlink>
      <a:folHlink>
        <a:srgbClr val="D5D5D5"/>
      </a:folHlink>
    </a:clrScheme>
    <a:fontScheme name="Egendefinert 59">
      <a:majorFont>
        <a:latin typeface="Georgia"/>
        <a:ea typeface=""/>
        <a:cs typeface=""/>
      </a:majorFont>
      <a:minorFont>
        <a:latin typeface="Arial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a:defPPr>
      </a:lstStyle>
    </a:txDef>
  </a:objectDefaults>
  <a:extraClrSchemeLst/>
  <a:custClrLst>
    <a:custClr name="Custom Color 1">
      <a:srgbClr val="FCFCE5"/>
    </a:custClr>
    <a:custClr name="Custom Color 2">
      <a:srgbClr val="F5F7B2"/>
    </a:custClr>
    <a:custClr name="Custom Color 3">
      <a:srgbClr val="E8ED66"/>
    </a:custClr>
    <a:custClr name="Custom Color 4">
      <a:srgbClr val="DBE300"/>
    </a:custClr>
    <a:custClr name="Custom Color 5">
      <a:srgbClr val="EAF5F5"/>
    </a:custClr>
    <a:custClr name="Custom Color 6">
      <a:srgbClr val="BFDEE3"/>
    </a:custClr>
    <a:custClr name="Custom Color 7">
      <a:srgbClr val="268CA3"/>
    </a:custClr>
    <a:custClr name="Custom Color 8">
      <a:srgbClr val="0D6378"/>
    </a:custClr>
    <a:custClr name="Custom Color 9">
      <a:srgbClr val="004559"/>
    </a:custClr>
    <a:custClr name="Custom Color 10">
      <a:srgbClr val="082E3B"/>
    </a:custClr>
    <a:custClr name="Custom Color 11">
      <a:srgbClr val="F5EBED"/>
    </a:custClr>
    <a:custClr name="Custom Color 12">
      <a:srgbClr val="E3BFCC"/>
    </a:custClr>
    <a:custClr name="Custom Color 13">
      <a:srgbClr val="A12654"/>
    </a:custClr>
    <a:custClr name="Custom Color 14">
      <a:srgbClr val="750D38"/>
    </a:custClr>
    <a:custClr name="Custom Color 15">
      <a:srgbClr val="570024"/>
    </a:custClr>
    <a:custClr name="Custom Color 16">
      <a:srgbClr val="000000"/>
    </a:custClr>
    <a:custClr name="Custom Color 17">
      <a:srgbClr val="4D4D4D"/>
    </a:custClr>
    <a:custClr name="Custom Color 18">
      <a:srgbClr val="767676"/>
    </a:custClr>
    <a:custClr name="Custom Color 19">
      <a:srgbClr val="C1C1C1"/>
    </a:custClr>
    <a:custClr name="Custom Color 20">
      <a:srgbClr val="E5E5E5"/>
    </a:custClr>
    <a:custClr name="Custom Color 21">
      <a:srgbClr val="F8F8F8"/>
    </a:custClr>
    <a:custClr name="Custom Color 22">
      <a:srgbClr val="FFFFFF"/>
    </a:custClr>
  </a:custClrLst>
  <a:extLst>
    <a:ext uri="{05A4C25C-085E-4340-85A3-A5531E510DB2}">
      <thm15:themeFamily xmlns:thm15="http://schemas.microsoft.com/office/thememl/2012/main" name="Presentasjon2" id="{EBB14D75-06DC-854F-A750-33A28D78549E}" vid="{7858A7E4-87CE-7940-9C5F-FBECE314776C}"/>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Custom Color 1">
      <a:srgbClr val="FCFCE5"/>
    </a:custClr>
    <a:custClr name="Custom Color 2">
      <a:srgbClr val="F5F7B2"/>
    </a:custClr>
    <a:custClr name="Custom Color 3">
      <a:srgbClr val="E8ED66"/>
    </a:custClr>
    <a:custClr name="Custom Color 4">
      <a:srgbClr val="DBE300"/>
    </a:custClr>
    <a:custClr name="Custom Color 5">
      <a:srgbClr val="EAF5F5"/>
    </a:custClr>
    <a:custClr name="Custom Color 6">
      <a:srgbClr val="BFDEE3"/>
    </a:custClr>
    <a:custClr name="Custom Color 7">
      <a:srgbClr val="268CA3"/>
    </a:custClr>
    <a:custClr name="Custom Color 8">
      <a:srgbClr val="0D6378"/>
    </a:custClr>
    <a:custClr name="Custom Color 9">
      <a:srgbClr val="004559"/>
    </a:custClr>
    <a:custClr name="Custom Color 10">
      <a:srgbClr val="082E3B"/>
    </a:custClr>
    <a:custClr name="Custom Color 11">
      <a:srgbClr val="F5EBED"/>
    </a:custClr>
    <a:custClr name="Custom Color 12">
      <a:srgbClr val="E3BFCC"/>
    </a:custClr>
    <a:custClr name="Custom Color 13">
      <a:srgbClr val="A12654"/>
    </a:custClr>
    <a:custClr name="Custom Color 14">
      <a:srgbClr val="750D38"/>
    </a:custClr>
    <a:custClr name="Custom Color 15">
      <a:srgbClr val="570024"/>
    </a:custClr>
    <a:custClr name="Custom Color 16">
      <a:srgbClr val="000000"/>
    </a:custClr>
    <a:custClr name="Custom Color 17">
      <a:srgbClr val="4D4D4D"/>
    </a:custClr>
    <a:custClr name="Custom Color 18">
      <a:srgbClr val="767676"/>
    </a:custClr>
    <a:custClr name="Custom Color 19">
      <a:srgbClr val="C1C1C1"/>
    </a:custClr>
    <a:custClr name="Custom Color 20">
      <a:srgbClr val="E5E5E5"/>
    </a:custClr>
    <a:custClr name="Custom Color 21">
      <a:srgbClr val="F8F8F8"/>
    </a:custClr>
    <a:custClr name="Custom Color 22">
      <a:srgbClr val="FFFFFF"/>
    </a:custClr>
  </a:custClr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Custom Color 1">
      <a:srgbClr val="FCFCE5"/>
    </a:custClr>
    <a:custClr name="Custom Color 2">
      <a:srgbClr val="F5F7B2"/>
    </a:custClr>
    <a:custClr name="Custom Color 3">
      <a:srgbClr val="E8ED66"/>
    </a:custClr>
    <a:custClr name="Custom Color 4">
      <a:srgbClr val="DBE300"/>
    </a:custClr>
    <a:custClr name="Custom Color 5">
      <a:srgbClr val="EAF5F5"/>
    </a:custClr>
    <a:custClr name="Custom Color 6">
      <a:srgbClr val="BFDEE3"/>
    </a:custClr>
    <a:custClr name="Custom Color 7">
      <a:srgbClr val="268CA3"/>
    </a:custClr>
    <a:custClr name="Custom Color 8">
      <a:srgbClr val="0D6378"/>
    </a:custClr>
    <a:custClr name="Custom Color 9">
      <a:srgbClr val="004559"/>
    </a:custClr>
    <a:custClr name="Custom Color 10">
      <a:srgbClr val="082E3B"/>
    </a:custClr>
    <a:custClr name="Custom Color 11">
      <a:srgbClr val="F5EBED"/>
    </a:custClr>
    <a:custClr name="Custom Color 12">
      <a:srgbClr val="E3BFCC"/>
    </a:custClr>
    <a:custClr name="Custom Color 13">
      <a:srgbClr val="A12654"/>
    </a:custClr>
    <a:custClr name="Custom Color 14">
      <a:srgbClr val="750D38"/>
    </a:custClr>
    <a:custClr name="Custom Color 15">
      <a:srgbClr val="570024"/>
    </a:custClr>
    <a:custClr name="Custom Color 16">
      <a:srgbClr val="000000"/>
    </a:custClr>
    <a:custClr name="Custom Color 17">
      <a:srgbClr val="4D4D4D"/>
    </a:custClr>
    <a:custClr name="Custom Color 18">
      <a:srgbClr val="767676"/>
    </a:custClr>
    <a:custClr name="Custom Color 19">
      <a:srgbClr val="C1C1C1"/>
    </a:custClr>
    <a:custClr name="Custom Color 20">
      <a:srgbClr val="E5E5E5"/>
    </a:custClr>
    <a:custClr name="Custom Color 21">
      <a:srgbClr val="F8F8F8"/>
    </a:custClr>
    <a:custClr name="Custom Color 22">
      <a:srgbClr val="FFFFFF"/>
    </a:custClr>
  </a:custClr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MKA">
    <a:dk1>
      <a:sysClr val="windowText" lastClr="000000"/>
    </a:dk1>
    <a:lt1>
      <a:sysClr val="window" lastClr="FFFFFF"/>
    </a:lt1>
    <a:dk2>
      <a:srgbClr val="0076BE"/>
    </a:dk2>
    <a:lt2>
      <a:srgbClr val="939598"/>
    </a:lt2>
    <a:accent1>
      <a:srgbClr val="CDD8F0"/>
    </a:accent1>
    <a:accent2>
      <a:srgbClr val="D78774"/>
    </a:accent2>
    <a:accent3>
      <a:srgbClr val="CEE7DB"/>
    </a:accent3>
    <a:accent4>
      <a:srgbClr val="0F5F91"/>
    </a:accent4>
    <a:accent5>
      <a:srgbClr val="49A942"/>
    </a:accent5>
    <a:accent6>
      <a:srgbClr val="DC4405"/>
    </a:accent6>
    <a:hlink>
      <a:srgbClr val="CDD8F0"/>
    </a:hlink>
    <a:folHlink>
      <a:srgbClr val="CDD8F0"/>
    </a:folHlink>
  </a:clrScheme>
  <a:fontScheme name="Oslo Economics">
    <a:majorFont>
      <a:latin typeface="Tw Cen MT"/>
      <a:ea typeface=""/>
      <a:cs typeface=""/>
    </a:majorFont>
    <a:minorFont>
      <a:latin typeface="Tw Cen M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MKA">
    <a:dk1>
      <a:sysClr val="windowText" lastClr="000000"/>
    </a:dk1>
    <a:lt1>
      <a:sysClr val="window" lastClr="FFFFFF"/>
    </a:lt1>
    <a:dk2>
      <a:srgbClr val="0076BE"/>
    </a:dk2>
    <a:lt2>
      <a:srgbClr val="939598"/>
    </a:lt2>
    <a:accent1>
      <a:srgbClr val="CDD8F0"/>
    </a:accent1>
    <a:accent2>
      <a:srgbClr val="D78774"/>
    </a:accent2>
    <a:accent3>
      <a:srgbClr val="CEE7DB"/>
    </a:accent3>
    <a:accent4>
      <a:srgbClr val="0F5F91"/>
    </a:accent4>
    <a:accent5>
      <a:srgbClr val="49A942"/>
    </a:accent5>
    <a:accent6>
      <a:srgbClr val="DC4405"/>
    </a:accent6>
    <a:hlink>
      <a:srgbClr val="CDD8F0"/>
    </a:hlink>
    <a:folHlink>
      <a:srgbClr val="CDD8F0"/>
    </a:folHlink>
  </a:clrScheme>
  <a:fontScheme name="Oslo Economics">
    <a:majorFont>
      <a:latin typeface="Tw Cen MT"/>
      <a:ea typeface=""/>
      <a:cs typeface=""/>
    </a:majorFont>
    <a:minorFont>
      <a:latin typeface="Tw Cen M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MKA">
    <a:dk1>
      <a:sysClr val="windowText" lastClr="000000"/>
    </a:dk1>
    <a:lt1>
      <a:sysClr val="window" lastClr="FFFFFF"/>
    </a:lt1>
    <a:dk2>
      <a:srgbClr val="0076BE"/>
    </a:dk2>
    <a:lt2>
      <a:srgbClr val="939598"/>
    </a:lt2>
    <a:accent1>
      <a:srgbClr val="CDD8F0"/>
    </a:accent1>
    <a:accent2>
      <a:srgbClr val="D78774"/>
    </a:accent2>
    <a:accent3>
      <a:srgbClr val="CEE7DB"/>
    </a:accent3>
    <a:accent4>
      <a:srgbClr val="0F5F91"/>
    </a:accent4>
    <a:accent5>
      <a:srgbClr val="49A942"/>
    </a:accent5>
    <a:accent6>
      <a:srgbClr val="DC4405"/>
    </a:accent6>
    <a:hlink>
      <a:srgbClr val="CDD8F0"/>
    </a:hlink>
    <a:folHlink>
      <a:srgbClr val="CDD8F0"/>
    </a:folHlink>
  </a:clrScheme>
  <a:fontScheme name="Oslo Economics">
    <a:majorFont>
      <a:latin typeface="Tw Cen MT"/>
      <a:ea typeface=""/>
      <a:cs typeface=""/>
    </a:majorFont>
    <a:minorFont>
      <a:latin typeface="Tw Cen M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MKA">
    <a:dk1>
      <a:sysClr val="windowText" lastClr="000000"/>
    </a:dk1>
    <a:lt1>
      <a:sysClr val="window" lastClr="FFFFFF"/>
    </a:lt1>
    <a:dk2>
      <a:srgbClr val="0076BE"/>
    </a:dk2>
    <a:lt2>
      <a:srgbClr val="939598"/>
    </a:lt2>
    <a:accent1>
      <a:srgbClr val="CDD8F0"/>
    </a:accent1>
    <a:accent2>
      <a:srgbClr val="D78774"/>
    </a:accent2>
    <a:accent3>
      <a:srgbClr val="CEE7DB"/>
    </a:accent3>
    <a:accent4>
      <a:srgbClr val="0F5F91"/>
    </a:accent4>
    <a:accent5>
      <a:srgbClr val="49A942"/>
    </a:accent5>
    <a:accent6>
      <a:srgbClr val="DC4405"/>
    </a:accent6>
    <a:hlink>
      <a:srgbClr val="CDD8F0"/>
    </a:hlink>
    <a:folHlink>
      <a:srgbClr val="CDD8F0"/>
    </a:folHlink>
  </a:clrScheme>
  <a:fontScheme name="Oslo Economics">
    <a:majorFont>
      <a:latin typeface="Tw Cen MT"/>
      <a:ea typeface=""/>
      <a:cs typeface=""/>
    </a:majorFont>
    <a:minorFont>
      <a:latin typeface="Tw Cen M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MKA">
    <a:dk1>
      <a:sysClr val="windowText" lastClr="000000"/>
    </a:dk1>
    <a:lt1>
      <a:sysClr val="window" lastClr="FFFFFF"/>
    </a:lt1>
    <a:dk2>
      <a:srgbClr val="0076BE"/>
    </a:dk2>
    <a:lt2>
      <a:srgbClr val="939598"/>
    </a:lt2>
    <a:accent1>
      <a:srgbClr val="CDD8F0"/>
    </a:accent1>
    <a:accent2>
      <a:srgbClr val="D78774"/>
    </a:accent2>
    <a:accent3>
      <a:srgbClr val="CEE7DB"/>
    </a:accent3>
    <a:accent4>
      <a:srgbClr val="0F5F91"/>
    </a:accent4>
    <a:accent5>
      <a:srgbClr val="49A942"/>
    </a:accent5>
    <a:accent6>
      <a:srgbClr val="DC4405"/>
    </a:accent6>
    <a:hlink>
      <a:srgbClr val="CDD8F0"/>
    </a:hlink>
    <a:folHlink>
      <a:srgbClr val="CDD8F0"/>
    </a:folHlink>
  </a:clrScheme>
  <a:fontScheme name="Oslo Economics">
    <a:majorFont>
      <a:latin typeface="Tw Cen MT"/>
      <a:ea typeface=""/>
      <a:cs typeface=""/>
    </a:majorFont>
    <a:minorFont>
      <a:latin typeface="Tw Cen M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28B127C4-D8B2-2446-B4AA-DA145E5DB3CB}">
  <we:reference id="wa104380594" version="2.0.0.0" store="nb-NO" storeType="OMEX"/>
  <we:alternateReferences>
    <we:reference id="wa104380594" version="2.0.0.0" store="WA104380594"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9119b49b-2cc3-444e-b755-8692f4554da6" ContentTypeId="0x0101" PreviousValue="false"/>
</file>

<file path=customXml/item2.xml><?xml version="1.0" encoding="utf-8"?>
<ct:contentTypeSchema xmlns:ct="http://schemas.microsoft.com/office/2006/metadata/contentType" xmlns:ma="http://schemas.microsoft.com/office/2006/metadata/properties/metaAttributes" ct:_="" ma:_="" ma:contentTypeName="Dokument" ma:contentTypeID="0x0101003B847D95BCDC154F98EEA55A9FA4D91F" ma:contentTypeVersion="18" ma:contentTypeDescription="Opprett et nytt dokument." ma:contentTypeScope="" ma:versionID="dd79a7f29d08da7bcfcd78e53e92bcc3">
  <xsd:schema xmlns:xsd="http://www.w3.org/2001/XMLSchema" xmlns:xs="http://www.w3.org/2001/XMLSchema" xmlns:p="http://schemas.microsoft.com/office/2006/metadata/properties" xmlns:ns2="6c6e1915-e11f-4fbf-ab46-b83645677b3d" xmlns:ns3="b0d5cea6-c6ee-4dc4-a58b-450b8a5e29b3" xmlns:ns4="749ab8b6-ff35-4a4f-9f18-9cef83ce6420" targetNamespace="http://schemas.microsoft.com/office/2006/metadata/properties" ma:root="true" ma:fieldsID="b0cc070f44fa814a49b908453ef36a98" ns2:_="" ns3:_="" ns4:_="">
    <xsd:import namespace="6c6e1915-e11f-4fbf-ab46-b83645677b3d"/>
    <xsd:import namespace="b0d5cea6-c6ee-4dc4-a58b-450b8a5e29b3"/>
    <xsd:import namespace="749ab8b6-ff35-4a4f-9f18-9cef83ce642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LengthInSeconds" minOccurs="0"/>
                <xsd:element ref="ns4:TaxCatchAll" minOccurs="0"/>
                <xsd:element ref="ns2:lcf76f155ced4ddcb4097134ff3c332f"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c6e1915-e11f-4fbf-ab46-b83645677b3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Bildemerkelapper" ma:readOnly="false" ma:fieldId="{5cf76f15-5ced-4ddc-b409-7134ff3c332f}" ma:taxonomyMulti="true" ma:sspId="9119b49b-2cc3-444e-b755-8692f4554da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0d5cea6-c6ee-4dc4-a58b-450b8a5e29b3" elementFormDefault="qualified">
    <xsd:import namespace="http://schemas.microsoft.com/office/2006/documentManagement/types"/>
    <xsd:import namespace="http://schemas.microsoft.com/office/infopath/2007/PartnerControls"/>
    <xsd:element name="SharedWithUsers" ma:index="1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ingsdetaljer"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49ab8b6-ff35-4a4f-9f18-9cef83ce6420"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e1d63804-458b-412a-a7a7-c7fc5cb43ad8}" ma:internalName="TaxCatchAll" ma:showField="CatchAllData" ma:web="b0d5cea6-c6ee-4dc4-a58b-450b8a5e29b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749ab8b6-ff35-4a4f-9f18-9cef83ce6420" xsi:nil="true"/>
    <lcf76f155ced4ddcb4097134ff3c332f xmlns="6c6e1915-e11f-4fbf-ab46-b83645677b3d">
      <Terms xmlns="http://schemas.microsoft.com/office/infopath/2007/PartnerControls"/>
    </lcf76f155ced4ddcb4097134ff3c332f>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E492974-E8B5-4E92-8609-1364C907398B}">
  <ds:schemaRefs>
    <ds:schemaRef ds:uri="Microsoft.SharePoint.Taxonomy.ContentTypeSync"/>
  </ds:schemaRefs>
</ds:datastoreItem>
</file>

<file path=customXml/itemProps2.xml><?xml version="1.0" encoding="utf-8"?>
<ds:datastoreItem xmlns:ds="http://schemas.openxmlformats.org/officeDocument/2006/customXml" ds:itemID="{3882BF14-6EC1-479A-95A3-2F786DF20991}">
  <ds:schemaRefs>
    <ds:schemaRef ds:uri="6c6e1915-e11f-4fbf-ab46-b83645677b3d"/>
    <ds:schemaRef ds:uri="749ab8b6-ff35-4a4f-9f18-9cef83ce6420"/>
    <ds:schemaRef ds:uri="b0d5cea6-c6ee-4dc4-a58b-450b8a5e29b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87A3DC7-78D9-4B37-B7E2-4A49690905A1}">
  <ds:schemaRefs>
    <ds:schemaRef ds:uri="6c6e1915-e11f-4fbf-ab46-b83645677b3d"/>
    <ds:schemaRef ds:uri="749ab8b6-ff35-4a4f-9f18-9cef83ce6420"/>
    <ds:schemaRef ds:uri="b0d5cea6-c6ee-4dc4-a58b-450b8a5e29b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4.xml><?xml version="1.0" encoding="utf-8"?>
<ds:datastoreItem xmlns:ds="http://schemas.openxmlformats.org/officeDocument/2006/customXml" ds:itemID="{E85198E4-7C75-428E-92DB-829D11791AF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Abelia PPT-master</Template>
  <TotalTime>1900</TotalTime>
  <Words>2668</Words>
  <Application>Microsoft Office PowerPoint</Application>
  <PresentationFormat>Widescreen</PresentationFormat>
  <Paragraphs>244</Paragraphs>
  <Slides>29</Slides>
  <Notes>6</Notes>
  <HiddenSlides>0</HiddenSlides>
  <MMClips>0</MMClips>
  <ScaleCrop>false</ScaleCrop>
  <HeadingPairs>
    <vt:vector size="6" baseType="variant">
      <vt:variant>
        <vt:lpstr>Brukte skrifter</vt:lpstr>
      </vt:variant>
      <vt:variant>
        <vt:i4>9</vt:i4>
      </vt:variant>
      <vt:variant>
        <vt:lpstr>Tema</vt:lpstr>
      </vt:variant>
      <vt:variant>
        <vt:i4>1</vt:i4>
      </vt:variant>
      <vt:variant>
        <vt:lpstr>Lysbildetitler</vt:lpstr>
      </vt:variant>
      <vt:variant>
        <vt:i4>29</vt:i4>
      </vt:variant>
    </vt:vector>
  </HeadingPairs>
  <TitlesOfParts>
    <vt:vector size="39" baseType="lpstr">
      <vt:lpstr>Arial</vt:lpstr>
      <vt:lpstr>Arial Nova</vt:lpstr>
      <vt:lpstr>Arial Nova Light</vt:lpstr>
      <vt:lpstr>Calibri</vt:lpstr>
      <vt:lpstr>Georgia</vt:lpstr>
      <vt:lpstr>Systemfont normal</vt:lpstr>
      <vt:lpstr>Tw Cen MT</vt:lpstr>
      <vt:lpstr>Tw Cen MT</vt:lpstr>
      <vt:lpstr>Wingdings</vt:lpstr>
      <vt:lpstr>NHO</vt:lpstr>
      <vt:lpstr>Omstillingsbarometeret 2023</vt:lpstr>
      <vt:lpstr>PowerPoint-presentasjon</vt:lpstr>
      <vt:lpstr>PowerPoint-presentasjon</vt:lpstr>
      <vt:lpstr>Formål</vt:lpstr>
      <vt:lpstr>Strukturen på Omstillingsbarometeret 2023</vt:lpstr>
      <vt:lpstr>Tolkning av indikatorverdiene i barometeret</vt:lpstr>
      <vt:lpstr>PowerPoint-presentasjon</vt:lpstr>
      <vt:lpstr>Hovedresultater i Omstillingsbarometeret 2023 </vt:lpstr>
      <vt:lpstr>Kompetanse, 2023</vt:lpstr>
      <vt:lpstr>Hovedutfordring 1 Vi har for lite av den høykompetente arbeidskraften som vil være viktig for omstilling</vt:lpstr>
      <vt:lpstr>Innovasjon og entreprenørskap, 2023</vt:lpstr>
      <vt:lpstr>Hovedutfordring 2  Selv om mye er tilrettelagt for innovasjon mangler vi risikokapital og motiverte entreprenører </vt:lpstr>
      <vt:lpstr>Teknologi, 2023</vt:lpstr>
      <vt:lpstr>Hovedutfordring 3  Vi benytter oss mindre av viktige muliggjørende teknologier enn våre konkurrenter </vt:lpstr>
      <vt:lpstr>Muliggjørende teknologi:</vt:lpstr>
      <vt:lpstr>Digitale ferdigheter i befolkningen:</vt:lpstr>
      <vt:lpstr>Spisskompetanse teknologi:</vt:lpstr>
      <vt:lpstr>PowerPoint-presentasjon</vt:lpstr>
      <vt:lpstr>Tilkoblingsmuligheter:</vt:lpstr>
      <vt:lpstr>Digitalisering av offentlige tjenester:</vt:lpstr>
      <vt:lpstr>Omfanget av IKT-sektoren:</vt:lpstr>
      <vt:lpstr>Forskning og utvikling:</vt:lpstr>
      <vt:lpstr>Forutsetninger for grønn omstilling, 2023</vt:lpstr>
      <vt:lpstr>Hovedutfordring 4  Det er ikke sterke nok incentiver til omstilling i grønn retning</vt:lpstr>
      <vt:lpstr>Bærekraftig omstilling i Norge, 2023</vt:lpstr>
      <vt:lpstr>Hovedutfordring 5  Næringsstrukturen er ikke bærekraftig på sikt</vt:lpstr>
      <vt:lpstr>Hovedutfordringer fra Omstillingsbarometeret 2023</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Caroline Lindby Kapstad</dc:creator>
  <cp:lastModifiedBy>Carl-Henrik Sand Bastiansen</cp:lastModifiedBy>
  <cp:revision>11</cp:revision>
  <cp:lastPrinted>2023-03-07T10:56:22Z</cp:lastPrinted>
  <dcterms:created xsi:type="dcterms:W3CDTF">2023-03-17T10:01:57Z</dcterms:created>
  <dcterms:modified xsi:type="dcterms:W3CDTF">2023-10-19T13:26:32Z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0x0101003B847D95BCDC154F98EEA55A9FA4D91F</vt:lpwstr>
  </property>
</Properties>
</file>