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Lst>
  <p:notesMasterIdLst>
    <p:notesMasterId r:id="rId23"/>
  </p:notesMasterIdLst>
  <p:sldIdLst>
    <p:sldId id="256" r:id="rId2"/>
    <p:sldId id="257" r:id="rId3"/>
    <p:sldId id="258" r:id="rId4"/>
    <p:sldId id="259" r:id="rId5"/>
    <p:sldId id="260" r:id="rId6"/>
    <p:sldId id="261" r:id="rId7"/>
    <p:sldId id="263" r:id="rId8"/>
    <p:sldId id="264" r:id="rId9"/>
    <p:sldId id="265" r:id="rId10"/>
    <p:sldId id="266" r:id="rId11"/>
    <p:sldId id="262"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embeddedFontLst>
    <p:embeddedFont>
      <p:font typeface="Calibri" panose="020F0502020204030204" pitchFamily="34" charset="0"/>
      <p:regular r:id="rId24"/>
      <p:bold r:id="rId25"/>
      <p:italic r:id="rId26"/>
      <p:boldItalic r:id="rId27"/>
    </p:embeddedFont>
    <p:embeddedFont>
      <p:font typeface="League Spartan" pitchFamily="2" charset="77"/>
      <p:regular r:id="rId28"/>
      <p:bold r:id="rId29"/>
    </p:embeddedFont>
    <p:embeddedFont>
      <p:font typeface="League Spartan Black" pitchFamily="2" charset="77"/>
      <p:bold r:id="rId30"/>
    </p:embeddedFont>
    <p:embeddedFont>
      <p:font typeface="League Spartan ExtraBold" pitchFamily="2" charset="77"/>
      <p:bold r:id="rId31"/>
    </p:embeddedFont>
    <p:embeddedFont>
      <p:font typeface="League Spartan SemiBold" pitchFamily="2" charset="77"/>
      <p:regular r:id="rId32"/>
      <p:bold r:id="rId33"/>
    </p:embeddedFont>
    <p:embeddedFont>
      <p:font typeface="Montserrat" pitchFamily="2" charset="77"/>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69BFB8E-D0D9-4B37-A973-843838290546}">
  <a:tblStyle styleId="{069BFB8E-D0D9-4B37-A973-843838290546}"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48"/>
  </p:normalViewPr>
  <p:slideViewPr>
    <p:cSldViewPr snapToGrid="0">
      <p:cViewPr varScale="1">
        <p:scale>
          <a:sx n="156" d="100"/>
          <a:sy n="156" d="100"/>
        </p:scale>
        <p:origin x="360" y="16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1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49492c6dc6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8" name="Google Shape;58;g249492c6dc6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8d3f9b5c41_0_25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 name="Google Shape;69;g28d3f9b5c41_0_2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8d3f9b5c41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4" name="Google Shape;74;g28d3f9b5c41_0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28d3f9b5c41_0_2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28d3f9b5c41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8d3f9b5c41_0_2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8" name="Google Shape;88;g28d3f9b5c41_0_24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90aa11b83e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 name="Google Shape;97;g290aa11b83e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no"/>
              <a:t>3 god helse og livskvalitet;  9 stuentene bidrar i stort monn; 11 bærekraftige byer og lokalsamfunn …ALT digitaliseres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90899a5f57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6" name="Google Shape;116;g290899a5f57_0_1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90899a5f5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2" name="Google Shape;122;g290899a5f57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90aa11b83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8" name="Google Shape;128;g290aa11b83e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no"/>
              <a:t>3 god helse og livskvalitet;  9 stuentene bidrar i stort monn; 11 bærekraftige byer og lokalsamfunn …ALT digitaliseres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5e9d8cf05a_1_1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3" name="Google Shape;133;g25e9d8cf05a_1_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29017ccd2e6_1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o"/>
              <a:t>Eskil</a:t>
            </a:r>
            <a:endParaRPr/>
          </a:p>
        </p:txBody>
      </p:sp>
      <p:sp>
        <p:nvSpPr>
          <p:cNvPr id="105" name="Google Shape;105;g29017ccd2e6_1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9017ccd2e6_1_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o"/>
              <a:t>Terje</a:t>
            </a:r>
            <a:endParaRPr/>
          </a:p>
        </p:txBody>
      </p:sp>
      <p:sp>
        <p:nvSpPr>
          <p:cNvPr id="139" name="Google Shape;139;g29017ccd2e6_1_2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5e9d8cf250_3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25e9d8cf250_3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28d3f9b5c41_0_3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28d3f9b5c41_0_3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8d3f9b5c41_0_35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28d3f9b5c41_0_3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e9d8cf05a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25e9d8cf05a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9014c8f420_0_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29014c8f420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9017ccd2e6_1_1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29017ccd2e6_1_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29017ccd2e6_1_4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2" name="Google Shape;192;g29017ccd2e6_1_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o"/>
              <a:t>Geir</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29014c8f420_0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29014c8f420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29014c8f420_0_1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7" name="Google Shape;207;g29014c8f420_0_11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lpasset utforming 1">
  <p:cSld name="CUSTOM">
    <p:spTree>
      <p:nvGrpSpPr>
        <p:cNvPr id="1" name="Shape 13"/>
        <p:cNvGrpSpPr/>
        <p:nvPr/>
      </p:nvGrpSpPr>
      <p:grpSpPr>
        <a:xfrm>
          <a:off x="0" y="0"/>
          <a:ext cx="0" cy="0"/>
          <a:chOff x="0" y="0"/>
          <a:chExt cx="0" cy="0"/>
        </a:xfrm>
      </p:grpSpPr>
      <p:pic>
        <p:nvPicPr>
          <p:cNvPr id="14" name="Google Shape;14;p3"/>
          <p:cNvPicPr preferRelativeResize="0"/>
          <p:nvPr/>
        </p:nvPicPr>
        <p:blipFill rotWithShape="1">
          <a:blip r:embed="rId2">
            <a:alphaModFix/>
          </a:blip>
          <a:srcRect l="10825"/>
          <a:stretch/>
        </p:blipFill>
        <p:spPr>
          <a:xfrm>
            <a:off x="-48175" y="-10225"/>
            <a:ext cx="6909051" cy="5163949"/>
          </a:xfrm>
          <a:prstGeom prst="rect">
            <a:avLst/>
          </a:prstGeom>
          <a:noFill/>
          <a:ln>
            <a:noFill/>
          </a:ln>
        </p:spPr>
      </p:pic>
      <p:sp>
        <p:nvSpPr>
          <p:cNvPr id="15" name="Google Shape;15;p3"/>
          <p:cNvSpPr txBox="1">
            <a:spLocks noGrp="1"/>
          </p:cNvSpPr>
          <p:nvPr>
            <p:ph type="title"/>
          </p:nvPr>
        </p:nvSpPr>
        <p:spPr>
          <a:xfrm>
            <a:off x="325100" y="1614500"/>
            <a:ext cx="2401200" cy="572700"/>
          </a:xfrm>
          <a:prstGeom prst="rect">
            <a:avLst/>
          </a:prstGeom>
        </p:spPr>
        <p:txBody>
          <a:bodyPr spcFirstLastPara="1" wrap="square" lIns="91425" tIns="91425" rIns="91425" bIns="91425" anchor="t" anchorCtr="0">
            <a:spAutoFit/>
          </a:bodyPr>
          <a:lstStyle>
            <a:lvl1pPr lvl="0">
              <a:spcBef>
                <a:spcPts val="0"/>
              </a:spcBef>
              <a:spcAft>
                <a:spcPts val="0"/>
              </a:spcAft>
              <a:buClr>
                <a:srgbClr val="E8EAED"/>
              </a:buClr>
              <a:buSzPts val="2800"/>
              <a:buNone/>
              <a:defRPr>
                <a:solidFill>
                  <a:srgbClr val="E8EAED"/>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lpasset utforming 1 1">
  <p:cSld name="CUSTOM_5">
    <p:spTree>
      <p:nvGrpSpPr>
        <p:cNvPr id="1" name="Shape 16"/>
        <p:cNvGrpSpPr/>
        <p:nvPr/>
      </p:nvGrpSpPr>
      <p:grpSpPr>
        <a:xfrm>
          <a:off x="0" y="0"/>
          <a:ext cx="0" cy="0"/>
          <a:chOff x="0" y="0"/>
          <a:chExt cx="0" cy="0"/>
        </a:xfrm>
      </p:grpSpPr>
      <p:pic>
        <p:nvPicPr>
          <p:cNvPr id="17" name="Google Shape;17;p4"/>
          <p:cNvPicPr preferRelativeResize="0"/>
          <p:nvPr/>
        </p:nvPicPr>
        <p:blipFill rotWithShape="1">
          <a:blip r:embed="rId2">
            <a:alphaModFix/>
          </a:blip>
          <a:srcRect r="9567"/>
          <a:stretch/>
        </p:blipFill>
        <p:spPr>
          <a:xfrm>
            <a:off x="2175269" y="0"/>
            <a:ext cx="6968730" cy="5143502"/>
          </a:xfrm>
          <a:prstGeom prst="rect">
            <a:avLst/>
          </a:prstGeom>
          <a:noFill/>
          <a:ln>
            <a:noFill/>
          </a:ln>
        </p:spPr>
      </p:pic>
      <p:sp>
        <p:nvSpPr>
          <p:cNvPr id="18" name="Google Shape;18;p4"/>
          <p:cNvSpPr txBox="1">
            <a:spLocks noGrp="1"/>
          </p:cNvSpPr>
          <p:nvPr>
            <p:ph type="title"/>
          </p:nvPr>
        </p:nvSpPr>
        <p:spPr>
          <a:xfrm>
            <a:off x="2530100" y="451625"/>
            <a:ext cx="6189300" cy="572700"/>
          </a:xfrm>
          <a:prstGeom prst="rect">
            <a:avLst/>
          </a:prstGeom>
        </p:spPr>
        <p:txBody>
          <a:bodyPr spcFirstLastPara="1" wrap="square" lIns="91425" tIns="91425" rIns="91425" bIns="91425" anchor="t" anchorCtr="0">
            <a:spAutoFit/>
          </a:bodyPr>
          <a:lstStyle>
            <a:lvl1pPr lvl="0" rtl="0">
              <a:spcBef>
                <a:spcPts val="0"/>
              </a:spcBef>
              <a:spcAft>
                <a:spcPts val="0"/>
              </a:spcAft>
              <a:buClr>
                <a:srgbClr val="E8EAED"/>
              </a:buClr>
              <a:buSzPts val="2800"/>
              <a:buNone/>
              <a:defRPr>
                <a:solidFill>
                  <a:srgbClr val="E8EAED"/>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pic>
        <p:nvPicPr>
          <p:cNvPr id="19" name="Google Shape;19;p4"/>
          <p:cNvPicPr preferRelativeResize="0"/>
          <p:nvPr/>
        </p:nvPicPr>
        <p:blipFill>
          <a:blip r:embed="rId3">
            <a:alphaModFix/>
          </a:blip>
          <a:stretch>
            <a:fillRect/>
          </a:stretch>
        </p:blipFill>
        <p:spPr>
          <a:xfrm>
            <a:off x="440675" y="230425"/>
            <a:ext cx="1178025" cy="544151"/>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837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3" name="Google Shape;23;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lpasset utforming 4">
  <p:cSld name="CUSTOM_7">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tel og brødtekst 1">
  <p:cSld name="TITLE_AND_BODY_1">
    <p:bg>
      <p:bgPr>
        <a:solidFill>
          <a:schemeClr val="lt1"/>
        </a:solidFill>
        <a:effectLst/>
      </p:bgPr>
    </p:bg>
    <p:spTree>
      <p:nvGrpSpPr>
        <p:cNvPr id="1" name="Shape 26"/>
        <p:cNvGrpSpPr/>
        <p:nvPr/>
      </p:nvGrpSpPr>
      <p:grpSpPr>
        <a:xfrm>
          <a:off x="0" y="0"/>
          <a:ext cx="0" cy="0"/>
          <a:chOff x="0" y="0"/>
          <a:chExt cx="0" cy="0"/>
        </a:xfrm>
      </p:grpSpPr>
      <p:sp>
        <p:nvSpPr>
          <p:cNvPr id="27" name="Google Shape;27;p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8" name="Google Shape;28;p7"/>
          <p:cNvSpPr txBox="1">
            <a:spLocks noGrp="1"/>
          </p:cNvSpPr>
          <p:nvPr>
            <p:ph type="body" idx="1"/>
          </p:nvPr>
        </p:nvSpPr>
        <p:spPr>
          <a:xfrm>
            <a:off x="311700" y="11837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29" name="Google Shape;29;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lpasset utforming 2">
  <p:cSld name="CUSTOM_1">
    <p:bg>
      <p:bgPr>
        <a:solidFill>
          <a:schemeClr val="accent2"/>
        </a:solidFill>
        <a:effectLst/>
      </p:bgPr>
    </p:bg>
    <p:spTree>
      <p:nvGrpSpPr>
        <p:cNvPr id="1" name="Shape 30"/>
        <p:cNvGrpSpPr/>
        <p:nvPr/>
      </p:nvGrpSpPr>
      <p:grpSpPr>
        <a:xfrm>
          <a:off x="0" y="0"/>
          <a:ext cx="0" cy="0"/>
          <a:chOff x="0" y="0"/>
          <a:chExt cx="0" cy="0"/>
        </a:xfrm>
      </p:grpSpPr>
      <p:sp>
        <p:nvSpPr>
          <p:cNvPr id="31" name="Google Shape;31;p8"/>
          <p:cNvSpPr txBox="1">
            <a:spLocks noGrp="1"/>
          </p:cNvSpPr>
          <p:nvPr>
            <p:ph type="title"/>
          </p:nvPr>
        </p:nvSpPr>
        <p:spPr>
          <a:xfrm>
            <a:off x="311700" y="49417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E8EAED"/>
              </a:buClr>
              <a:buSzPts val="2800"/>
              <a:buNone/>
              <a:defRPr>
                <a:solidFill>
                  <a:srgbClr val="E8EAED"/>
                </a:solidFill>
              </a:defRPr>
            </a:lvl1pPr>
            <a:lvl2pPr lvl="1">
              <a:spcBef>
                <a:spcPts val="0"/>
              </a:spcBef>
              <a:spcAft>
                <a:spcPts val="0"/>
              </a:spcAft>
              <a:buClr>
                <a:srgbClr val="E8EAED"/>
              </a:buClr>
              <a:buSzPts val="2800"/>
              <a:buNone/>
              <a:defRPr>
                <a:solidFill>
                  <a:srgbClr val="E8EAED"/>
                </a:solidFill>
              </a:defRPr>
            </a:lvl2pPr>
            <a:lvl3pPr lvl="2">
              <a:spcBef>
                <a:spcPts val="0"/>
              </a:spcBef>
              <a:spcAft>
                <a:spcPts val="0"/>
              </a:spcAft>
              <a:buClr>
                <a:srgbClr val="E8EAED"/>
              </a:buClr>
              <a:buSzPts val="2800"/>
              <a:buNone/>
              <a:defRPr>
                <a:solidFill>
                  <a:srgbClr val="E8EAED"/>
                </a:solidFill>
              </a:defRPr>
            </a:lvl3pPr>
            <a:lvl4pPr lvl="3">
              <a:spcBef>
                <a:spcPts val="0"/>
              </a:spcBef>
              <a:spcAft>
                <a:spcPts val="0"/>
              </a:spcAft>
              <a:buClr>
                <a:srgbClr val="E8EAED"/>
              </a:buClr>
              <a:buSzPts val="2800"/>
              <a:buNone/>
              <a:defRPr>
                <a:solidFill>
                  <a:srgbClr val="E8EAED"/>
                </a:solidFill>
              </a:defRPr>
            </a:lvl4pPr>
            <a:lvl5pPr lvl="4">
              <a:spcBef>
                <a:spcPts val="0"/>
              </a:spcBef>
              <a:spcAft>
                <a:spcPts val="0"/>
              </a:spcAft>
              <a:buClr>
                <a:srgbClr val="E8EAED"/>
              </a:buClr>
              <a:buSzPts val="2800"/>
              <a:buNone/>
              <a:defRPr>
                <a:solidFill>
                  <a:srgbClr val="E8EAED"/>
                </a:solidFill>
              </a:defRPr>
            </a:lvl5pPr>
            <a:lvl6pPr lvl="5">
              <a:spcBef>
                <a:spcPts val="0"/>
              </a:spcBef>
              <a:spcAft>
                <a:spcPts val="0"/>
              </a:spcAft>
              <a:buClr>
                <a:srgbClr val="E8EAED"/>
              </a:buClr>
              <a:buSzPts val="2800"/>
              <a:buNone/>
              <a:defRPr>
                <a:solidFill>
                  <a:srgbClr val="E8EAED"/>
                </a:solidFill>
              </a:defRPr>
            </a:lvl6pPr>
            <a:lvl7pPr lvl="6">
              <a:spcBef>
                <a:spcPts val="0"/>
              </a:spcBef>
              <a:spcAft>
                <a:spcPts val="0"/>
              </a:spcAft>
              <a:buClr>
                <a:srgbClr val="E8EAED"/>
              </a:buClr>
              <a:buSzPts val="2800"/>
              <a:buNone/>
              <a:defRPr>
                <a:solidFill>
                  <a:srgbClr val="E8EAED"/>
                </a:solidFill>
              </a:defRPr>
            </a:lvl7pPr>
            <a:lvl8pPr lvl="7">
              <a:spcBef>
                <a:spcPts val="0"/>
              </a:spcBef>
              <a:spcAft>
                <a:spcPts val="0"/>
              </a:spcAft>
              <a:buClr>
                <a:srgbClr val="E8EAED"/>
              </a:buClr>
              <a:buSzPts val="2800"/>
              <a:buNone/>
              <a:defRPr>
                <a:solidFill>
                  <a:srgbClr val="E8EAED"/>
                </a:solidFill>
              </a:defRPr>
            </a:lvl8pPr>
            <a:lvl9pPr lvl="8">
              <a:spcBef>
                <a:spcPts val="0"/>
              </a:spcBef>
              <a:spcAft>
                <a:spcPts val="0"/>
              </a:spcAft>
              <a:buClr>
                <a:srgbClr val="E8EAED"/>
              </a:buClr>
              <a:buSzPts val="2800"/>
              <a:buNone/>
              <a:defRPr>
                <a:solidFill>
                  <a:srgbClr val="E8EAED"/>
                </a:solidFill>
              </a:defRPr>
            </a:lvl9pPr>
          </a:lstStyle>
          <a:p>
            <a:endParaRPr/>
          </a:p>
        </p:txBody>
      </p:sp>
      <p:sp>
        <p:nvSpPr>
          <p:cNvPr id="32" name="Google Shape;32;p8"/>
          <p:cNvSpPr txBox="1">
            <a:spLocks noGrp="1"/>
          </p:cNvSpPr>
          <p:nvPr>
            <p:ph type="body" idx="1"/>
          </p:nvPr>
        </p:nvSpPr>
        <p:spPr>
          <a:xfrm>
            <a:off x="311700" y="123292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rgbClr val="E8EAED"/>
              </a:buClr>
              <a:buSzPts val="1800"/>
              <a:buChar char="●"/>
              <a:defRPr>
                <a:solidFill>
                  <a:srgbClr val="E8EAED"/>
                </a:solidFill>
              </a:defRPr>
            </a:lvl1pPr>
            <a:lvl2pPr marL="914400" lvl="1" indent="-317500" rtl="0">
              <a:spcBef>
                <a:spcPts val="0"/>
              </a:spcBef>
              <a:spcAft>
                <a:spcPts val="0"/>
              </a:spcAft>
              <a:buClr>
                <a:srgbClr val="E8EAED"/>
              </a:buClr>
              <a:buSzPts val="1400"/>
              <a:buChar char="○"/>
              <a:defRPr>
                <a:solidFill>
                  <a:srgbClr val="E8EAED"/>
                </a:solidFill>
              </a:defRPr>
            </a:lvl2pPr>
            <a:lvl3pPr marL="1371600" lvl="2" indent="-317500" rtl="0">
              <a:spcBef>
                <a:spcPts val="0"/>
              </a:spcBef>
              <a:spcAft>
                <a:spcPts val="0"/>
              </a:spcAft>
              <a:buClr>
                <a:srgbClr val="E8EAED"/>
              </a:buClr>
              <a:buSzPts val="1400"/>
              <a:buChar char="■"/>
              <a:defRPr>
                <a:solidFill>
                  <a:srgbClr val="E8EAED"/>
                </a:solidFill>
              </a:defRPr>
            </a:lvl3pPr>
            <a:lvl4pPr marL="1828800" lvl="3" indent="-317500" rtl="0">
              <a:spcBef>
                <a:spcPts val="0"/>
              </a:spcBef>
              <a:spcAft>
                <a:spcPts val="0"/>
              </a:spcAft>
              <a:buClr>
                <a:srgbClr val="E8EAED"/>
              </a:buClr>
              <a:buSzPts val="1400"/>
              <a:buChar char="●"/>
              <a:defRPr>
                <a:solidFill>
                  <a:srgbClr val="E8EAED"/>
                </a:solidFill>
              </a:defRPr>
            </a:lvl4pPr>
            <a:lvl5pPr marL="2286000" lvl="4" indent="-317500" rtl="0">
              <a:spcBef>
                <a:spcPts val="0"/>
              </a:spcBef>
              <a:spcAft>
                <a:spcPts val="0"/>
              </a:spcAft>
              <a:buClr>
                <a:srgbClr val="E8EAED"/>
              </a:buClr>
              <a:buSzPts val="1400"/>
              <a:buChar char="○"/>
              <a:defRPr>
                <a:solidFill>
                  <a:srgbClr val="E8EAED"/>
                </a:solidFill>
              </a:defRPr>
            </a:lvl5pPr>
            <a:lvl6pPr marL="2743200" lvl="5" indent="-317500" rtl="0">
              <a:spcBef>
                <a:spcPts val="0"/>
              </a:spcBef>
              <a:spcAft>
                <a:spcPts val="0"/>
              </a:spcAft>
              <a:buClr>
                <a:srgbClr val="E8EAED"/>
              </a:buClr>
              <a:buSzPts val="1400"/>
              <a:buChar char="■"/>
              <a:defRPr>
                <a:solidFill>
                  <a:srgbClr val="E8EAED"/>
                </a:solidFill>
              </a:defRPr>
            </a:lvl6pPr>
            <a:lvl7pPr marL="3200400" lvl="6" indent="-317500" rtl="0">
              <a:spcBef>
                <a:spcPts val="0"/>
              </a:spcBef>
              <a:spcAft>
                <a:spcPts val="0"/>
              </a:spcAft>
              <a:buClr>
                <a:srgbClr val="E8EAED"/>
              </a:buClr>
              <a:buSzPts val="1400"/>
              <a:buChar char="●"/>
              <a:defRPr>
                <a:solidFill>
                  <a:srgbClr val="E8EAED"/>
                </a:solidFill>
              </a:defRPr>
            </a:lvl7pPr>
            <a:lvl8pPr marL="3657600" lvl="7" indent="-317500" rtl="0">
              <a:spcBef>
                <a:spcPts val="0"/>
              </a:spcBef>
              <a:spcAft>
                <a:spcPts val="0"/>
              </a:spcAft>
              <a:buClr>
                <a:srgbClr val="E8EAED"/>
              </a:buClr>
              <a:buSzPts val="1400"/>
              <a:buChar char="○"/>
              <a:defRPr>
                <a:solidFill>
                  <a:srgbClr val="E8EAED"/>
                </a:solidFill>
              </a:defRPr>
            </a:lvl8pPr>
            <a:lvl9pPr marL="4114800" lvl="8" indent="-317500" rtl="0">
              <a:spcBef>
                <a:spcPts val="0"/>
              </a:spcBef>
              <a:spcAft>
                <a:spcPts val="0"/>
              </a:spcAft>
              <a:buClr>
                <a:srgbClr val="E8EAED"/>
              </a:buClr>
              <a:buSzPts val="1400"/>
              <a:buChar char="■"/>
              <a:defRPr>
                <a:solidFill>
                  <a:srgbClr val="E8EAED"/>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lpasset utforming 3">
  <p:cSld name="CUSTOM_2">
    <p:bg>
      <p:bgPr>
        <a:solidFill>
          <a:schemeClr val="dk2"/>
        </a:solidFill>
        <a:effectLst/>
      </p:bgPr>
    </p:bg>
    <p:spTree>
      <p:nvGrpSpPr>
        <p:cNvPr id="1" name="Shape 33"/>
        <p:cNvGrpSpPr/>
        <p:nvPr/>
      </p:nvGrpSpPr>
      <p:grpSpPr>
        <a:xfrm>
          <a:off x="0" y="0"/>
          <a:ext cx="0" cy="0"/>
          <a:chOff x="0" y="0"/>
          <a:chExt cx="0" cy="0"/>
        </a:xfrm>
      </p:grpSpPr>
      <p:sp>
        <p:nvSpPr>
          <p:cNvPr id="34" name="Google Shape;34;p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2"/>
              </a:buClr>
              <a:buSzPts val="2800"/>
              <a:buNone/>
              <a:defRPr>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5" name="Google Shape;35;p9"/>
          <p:cNvSpPr txBox="1">
            <a:spLocks noGrp="1"/>
          </p:cNvSpPr>
          <p:nvPr>
            <p:ph type="body" idx="1"/>
          </p:nvPr>
        </p:nvSpPr>
        <p:spPr>
          <a:xfrm>
            <a:off x="311700" y="1183775"/>
            <a:ext cx="8520600" cy="3416400"/>
          </a:xfrm>
          <a:prstGeom prst="rect">
            <a:avLst/>
          </a:prstGeom>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lt2"/>
              </a:buClr>
              <a:buSzPts val="1800"/>
              <a:buFont typeface="League Spartan"/>
              <a:buChar char="●"/>
              <a:defRPr sz="1800">
                <a:solidFill>
                  <a:schemeClr val="lt2"/>
                </a:solidFill>
                <a:latin typeface="League Spartan"/>
                <a:ea typeface="League Spartan"/>
                <a:cs typeface="League Spartan"/>
                <a:sym typeface="League Spartan"/>
              </a:defRPr>
            </a:lvl1pPr>
            <a:lvl2pPr marL="914400" lvl="1" indent="-317500" rtl="0">
              <a:lnSpc>
                <a:spcPct val="115000"/>
              </a:lnSpc>
              <a:spcBef>
                <a:spcPts val="0"/>
              </a:spcBef>
              <a:spcAft>
                <a:spcPts val="0"/>
              </a:spcAft>
              <a:buClr>
                <a:schemeClr val="lt2"/>
              </a:buClr>
              <a:buSzPts val="1400"/>
              <a:buFont typeface="League Spartan"/>
              <a:buChar char="○"/>
              <a:defRPr>
                <a:solidFill>
                  <a:schemeClr val="lt2"/>
                </a:solidFill>
                <a:latin typeface="League Spartan"/>
                <a:ea typeface="League Spartan"/>
                <a:cs typeface="League Spartan"/>
                <a:sym typeface="League Spartan"/>
              </a:defRPr>
            </a:lvl2pPr>
            <a:lvl3pPr marL="1371600" lvl="2" indent="-317500" rtl="0">
              <a:lnSpc>
                <a:spcPct val="115000"/>
              </a:lnSpc>
              <a:spcBef>
                <a:spcPts val="0"/>
              </a:spcBef>
              <a:spcAft>
                <a:spcPts val="0"/>
              </a:spcAft>
              <a:buClr>
                <a:schemeClr val="lt2"/>
              </a:buClr>
              <a:buSzPts val="1400"/>
              <a:buFont typeface="League Spartan"/>
              <a:buChar char="■"/>
              <a:defRPr>
                <a:solidFill>
                  <a:schemeClr val="lt2"/>
                </a:solidFill>
                <a:latin typeface="League Spartan"/>
                <a:ea typeface="League Spartan"/>
                <a:cs typeface="League Spartan"/>
                <a:sym typeface="League Spartan"/>
              </a:defRPr>
            </a:lvl3pPr>
            <a:lvl4pPr marL="1828800" lvl="3" indent="-317500" rtl="0">
              <a:lnSpc>
                <a:spcPct val="115000"/>
              </a:lnSpc>
              <a:spcBef>
                <a:spcPts val="0"/>
              </a:spcBef>
              <a:spcAft>
                <a:spcPts val="0"/>
              </a:spcAft>
              <a:buClr>
                <a:schemeClr val="lt2"/>
              </a:buClr>
              <a:buSzPts val="1400"/>
              <a:buFont typeface="League Spartan"/>
              <a:buChar char="●"/>
              <a:defRPr>
                <a:solidFill>
                  <a:schemeClr val="lt2"/>
                </a:solidFill>
                <a:latin typeface="League Spartan"/>
                <a:ea typeface="League Spartan"/>
                <a:cs typeface="League Spartan"/>
                <a:sym typeface="League Spartan"/>
              </a:defRPr>
            </a:lvl4pPr>
            <a:lvl5pPr marL="2286000" lvl="4" indent="-317500" rtl="0">
              <a:lnSpc>
                <a:spcPct val="115000"/>
              </a:lnSpc>
              <a:spcBef>
                <a:spcPts val="0"/>
              </a:spcBef>
              <a:spcAft>
                <a:spcPts val="0"/>
              </a:spcAft>
              <a:buClr>
                <a:schemeClr val="lt2"/>
              </a:buClr>
              <a:buSzPts val="1400"/>
              <a:buFont typeface="League Spartan"/>
              <a:buChar char="○"/>
              <a:defRPr>
                <a:solidFill>
                  <a:schemeClr val="lt2"/>
                </a:solidFill>
                <a:latin typeface="League Spartan"/>
                <a:ea typeface="League Spartan"/>
                <a:cs typeface="League Spartan"/>
                <a:sym typeface="League Spartan"/>
              </a:defRPr>
            </a:lvl5pPr>
            <a:lvl6pPr marL="2743200" lvl="5" indent="-317500" rtl="0">
              <a:lnSpc>
                <a:spcPct val="115000"/>
              </a:lnSpc>
              <a:spcBef>
                <a:spcPts val="0"/>
              </a:spcBef>
              <a:spcAft>
                <a:spcPts val="0"/>
              </a:spcAft>
              <a:buClr>
                <a:schemeClr val="lt2"/>
              </a:buClr>
              <a:buSzPts val="1400"/>
              <a:buFont typeface="League Spartan"/>
              <a:buChar char="■"/>
              <a:defRPr>
                <a:solidFill>
                  <a:schemeClr val="lt2"/>
                </a:solidFill>
                <a:latin typeface="League Spartan"/>
                <a:ea typeface="League Spartan"/>
                <a:cs typeface="League Spartan"/>
                <a:sym typeface="League Spartan"/>
              </a:defRPr>
            </a:lvl6pPr>
            <a:lvl7pPr marL="3200400" lvl="6" indent="-317500" rtl="0">
              <a:lnSpc>
                <a:spcPct val="115000"/>
              </a:lnSpc>
              <a:spcBef>
                <a:spcPts val="0"/>
              </a:spcBef>
              <a:spcAft>
                <a:spcPts val="0"/>
              </a:spcAft>
              <a:buClr>
                <a:schemeClr val="lt2"/>
              </a:buClr>
              <a:buSzPts val="1400"/>
              <a:buFont typeface="League Spartan"/>
              <a:buChar char="●"/>
              <a:defRPr>
                <a:solidFill>
                  <a:schemeClr val="lt2"/>
                </a:solidFill>
                <a:latin typeface="League Spartan"/>
                <a:ea typeface="League Spartan"/>
                <a:cs typeface="League Spartan"/>
                <a:sym typeface="League Spartan"/>
              </a:defRPr>
            </a:lvl7pPr>
            <a:lvl8pPr marL="3657600" lvl="7" indent="-317500" rtl="0">
              <a:lnSpc>
                <a:spcPct val="115000"/>
              </a:lnSpc>
              <a:spcBef>
                <a:spcPts val="0"/>
              </a:spcBef>
              <a:spcAft>
                <a:spcPts val="0"/>
              </a:spcAft>
              <a:buClr>
                <a:schemeClr val="lt2"/>
              </a:buClr>
              <a:buSzPts val="1400"/>
              <a:buFont typeface="League Spartan"/>
              <a:buChar char="○"/>
              <a:defRPr>
                <a:solidFill>
                  <a:schemeClr val="lt2"/>
                </a:solidFill>
                <a:latin typeface="League Spartan"/>
                <a:ea typeface="League Spartan"/>
                <a:cs typeface="League Spartan"/>
                <a:sym typeface="League Spartan"/>
              </a:defRPr>
            </a:lvl8pPr>
            <a:lvl9pPr marL="4114800" lvl="8" indent="-317500" rtl="0">
              <a:lnSpc>
                <a:spcPct val="115000"/>
              </a:lnSpc>
              <a:spcBef>
                <a:spcPts val="0"/>
              </a:spcBef>
              <a:spcAft>
                <a:spcPts val="0"/>
              </a:spcAft>
              <a:buClr>
                <a:schemeClr val="lt2"/>
              </a:buClr>
              <a:buSzPts val="1400"/>
              <a:buFont typeface="League Spartan"/>
              <a:buChar char="■"/>
              <a:defRPr>
                <a:solidFill>
                  <a:schemeClr val="lt2"/>
                </a:solidFill>
                <a:latin typeface="League Spartan"/>
                <a:ea typeface="League Spartan"/>
                <a:cs typeface="League Spartan"/>
                <a:sym typeface="League Spartan"/>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6"/>
        <p:cNvGrpSpPr/>
        <p:nvPr/>
      </p:nvGrpSpPr>
      <p:grpSpPr>
        <a:xfrm>
          <a:off x="0" y="0"/>
          <a:ext cx="0" cy="0"/>
          <a:chOff x="0" y="0"/>
          <a:chExt cx="0" cy="0"/>
        </a:xfrm>
      </p:grpSpPr>
      <p:pic>
        <p:nvPicPr>
          <p:cNvPr id="37" name="Google Shape;37;p10"/>
          <p:cNvPicPr preferRelativeResize="0"/>
          <p:nvPr/>
        </p:nvPicPr>
        <p:blipFill>
          <a:blip r:embed="rId2">
            <a:alphaModFix/>
          </a:blip>
          <a:stretch>
            <a:fillRect/>
          </a:stretch>
        </p:blipFill>
        <p:spPr>
          <a:xfrm>
            <a:off x="0" y="0"/>
            <a:ext cx="9184575" cy="6493502"/>
          </a:xfrm>
          <a:prstGeom prst="rect">
            <a:avLst/>
          </a:prstGeom>
          <a:noFill/>
          <a:ln>
            <a:noFill/>
          </a:ln>
        </p:spPr>
      </p:pic>
      <p:sp>
        <p:nvSpPr>
          <p:cNvPr id="38" name="Google Shape;38;p1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9" name="Google Shape;39;p10"/>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tel og to kolonner 1">
  <p:cSld name="TITLE_AND_TWO_COLUMNS_1">
    <p:spTree>
      <p:nvGrpSpPr>
        <p:cNvPr id="1" name="Shape 40"/>
        <p:cNvGrpSpPr/>
        <p:nvPr/>
      </p:nvGrpSpPr>
      <p:grpSpPr>
        <a:xfrm>
          <a:off x="0" y="0"/>
          <a:ext cx="0" cy="0"/>
          <a:chOff x="0" y="0"/>
          <a:chExt cx="0" cy="0"/>
        </a:xfrm>
      </p:grpSpPr>
      <p:pic>
        <p:nvPicPr>
          <p:cNvPr id="41" name="Google Shape;41;p11"/>
          <p:cNvPicPr preferRelativeResize="0"/>
          <p:nvPr/>
        </p:nvPicPr>
        <p:blipFill>
          <a:blip r:embed="rId2">
            <a:alphaModFix/>
          </a:blip>
          <a:stretch>
            <a:fillRect/>
          </a:stretch>
        </p:blipFill>
        <p:spPr>
          <a:xfrm>
            <a:off x="0" y="-76025"/>
            <a:ext cx="9166725" cy="5291375"/>
          </a:xfrm>
          <a:prstGeom prst="rect">
            <a:avLst/>
          </a:prstGeom>
          <a:noFill/>
          <a:ln>
            <a:noFill/>
          </a:ln>
        </p:spPr>
      </p:pic>
      <p:sp>
        <p:nvSpPr>
          <p:cNvPr id="42" name="Google Shape;42;p1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3" name="Google Shape;43;p11"/>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lpasset utforming 5">
  <p:cSld name="CUSTOM_6">
    <p:spTree>
      <p:nvGrpSpPr>
        <p:cNvPr id="1" name="Shape 44"/>
        <p:cNvGrpSpPr/>
        <p:nvPr/>
      </p:nvGrpSpPr>
      <p:grpSpPr>
        <a:xfrm>
          <a:off x="0" y="0"/>
          <a:ext cx="0" cy="0"/>
          <a:chOff x="0" y="0"/>
          <a:chExt cx="0" cy="0"/>
        </a:xfrm>
      </p:grpSpPr>
      <p:sp>
        <p:nvSpPr>
          <p:cNvPr id="45" name="Google Shape;45;p1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6" name="Google Shape;46;p12"/>
          <p:cNvSpPr/>
          <p:nvPr/>
        </p:nvSpPr>
        <p:spPr>
          <a:xfrm>
            <a:off x="-175775" y="4005500"/>
            <a:ext cx="1336500" cy="1377600"/>
          </a:xfrm>
          <a:prstGeom prst="flowChartConnector">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2"/>
          <p:cNvSpPr/>
          <p:nvPr/>
        </p:nvSpPr>
        <p:spPr>
          <a:xfrm>
            <a:off x="61275" y="2610075"/>
            <a:ext cx="1811400" cy="1749300"/>
          </a:xfrm>
          <a:prstGeom prst="flowChartConnector">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12"/>
          <p:cNvSpPr/>
          <p:nvPr/>
        </p:nvSpPr>
        <p:spPr>
          <a:xfrm>
            <a:off x="1265475" y="4385725"/>
            <a:ext cx="607200" cy="572700"/>
          </a:xfrm>
          <a:prstGeom prst="flowChartConnector">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51" name="Google Shape;51;p13"/>
          <p:cNvPicPr preferRelativeResize="0"/>
          <p:nvPr/>
        </p:nvPicPr>
        <p:blipFill>
          <a:blip r:embed="rId2">
            <a:alphaModFix/>
          </a:blip>
          <a:stretch>
            <a:fillRect/>
          </a:stretch>
        </p:blipFill>
        <p:spPr>
          <a:xfrm>
            <a:off x="152400" y="1170125"/>
            <a:ext cx="6781814" cy="3820973"/>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2"/>
        <p:cNvGrpSpPr/>
        <p:nvPr/>
      </p:nvGrpSpPr>
      <p:grpSpPr>
        <a:xfrm>
          <a:off x="0" y="0"/>
          <a:ext cx="0" cy="0"/>
          <a:chOff x="0" y="0"/>
          <a:chExt cx="0" cy="0"/>
        </a:xfrm>
      </p:grpSpPr>
      <p:pic>
        <p:nvPicPr>
          <p:cNvPr id="53" name="Google Shape;53;p14"/>
          <p:cNvPicPr preferRelativeResize="0"/>
          <p:nvPr/>
        </p:nvPicPr>
        <p:blipFill>
          <a:blip r:embed="rId2">
            <a:alphaModFix/>
          </a:blip>
          <a:stretch>
            <a:fillRect/>
          </a:stretch>
        </p:blipFill>
        <p:spPr>
          <a:xfrm>
            <a:off x="152400" y="152400"/>
            <a:ext cx="7259822" cy="48387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E8EAED"/>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League Spartan"/>
              <a:buNone/>
              <a:defRPr sz="2800" b="1">
                <a:solidFill>
                  <a:schemeClr val="dk1"/>
                </a:solidFill>
                <a:latin typeface="League Spartan"/>
                <a:ea typeface="League Spartan"/>
                <a:cs typeface="League Spartan"/>
                <a:sym typeface="League Spartan"/>
              </a:defRPr>
            </a:lvl1pPr>
            <a:lvl2pPr lvl="1">
              <a:spcBef>
                <a:spcPts val="0"/>
              </a:spcBef>
              <a:spcAft>
                <a:spcPts val="0"/>
              </a:spcAft>
              <a:buClr>
                <a:schemeClr val="dk1"/>
              </a:buClr>
              <a:buSzPts val="2800"/>
              <a:buFont typeface="League Spartan"/>
              <a:buNone/>
              <a:defRPr sz="2800">
                <a:solidFill>
                  <a:schemeClr val="dk1"/>
                </a:solidFill>
                <a:latin typeface="League Spartan"/>
                <a:ea typeface="League Spartan"/>
                <a:cs typeface="League Spartan"/>
                <a:sym typeface="League Spartan"/>
              </a:defRPr>
            </a:lvl2pPr>
            <a:lvl3pPr lvl="2">
              <a:spcBef>
                <a:spcPts val="0"/>
              </a:spcBef>
              <a:spcAft>
                <a:spcPts val="0"/>
              </a:spcAft>
              <a:buClr>
                <a:schemeClr val="dk1"/>
              </a:buClr>
              <a:buSzPts val="2800"/>
              <a:buFont typeface="League Spartan"/>
              <a:buNone/>
              <a:defRPr sz="2800">
                <a:solidFill>
                  <a:schemeClr val="dk1"/>
                </a:solidFill>
                <a:latin typeface="League Spartan"/>
                <a:ea typeface="League Spartan"/>
                <a:cs typeface="League Spartan"/>
                <a:sym typeface="League Spartan"/>
              </a:defRPr>
            </a:lvl3pPr>
            <a:lvl4pPr lvl="3">
              <a:spcBef>
                <a:spcPts val="0"/>
              </a:spcBef>
              <a:spcAft>
                <a:spcPts val="0"/>
              </a:spcAft>
              <a:buClr>
                <a:schemeClr val="dk1"/>
              </a:buClr>
              <a:buSzPts val="2800"/>
              <a:buFont typeface="League Spartan"/>
              <a:buNone/>
              <a:defRPr sz="2800">
                <a:solidFill>
                  <a:schemeClr val="dk1"/>
                </a:solidFill>
                <a:latin typeface="League Spartan"/>
                <a:ea typeface="League Spartan"/>
                <a:cs typeface="League Spartan"/>
                <a:sym typeface="League Spartan"/>
              </a:defRPr>
            </a:lvl4pPr>
            <a:lvl5pPr lvl="4">
              <a:spcBef>
                <a:spcPts val="0"/>
              </a:spcBef>
              <a:spcAft>
                <a:spcPts val="0"/>
              </a:spcAft>
              <a:buClr>
                <a:schemeClr val="dk1"/>
              </a:buClr>
              <a:buSzPts val="2800"/>
              <a:buFont typeface="League Spartan"/>
              <a:buNone/>
              <a:defRPr sz="2800">
                <a:solidFill>
                  <a:schemeClr val="dk1"/>
                </a:solidFill>
                <a:latin typeface="League Spartan"/>
                <a:ea typeface="League Spartan"/>
                <a:cs typeface="League Spartan"/>
                <a:sym typeface="League Spartan"/>
              </a:defRPr>
            </a:lvl5pPr>
            <a:lvl6pPr lvl="5">
              <a:spcBef>
                <a:spcPts val="0"/>
              </a:spcBef>
              <a:spcAft>
                <a:spcPts val="0"/>
              </a:spcAft>
              <a:buClr>
                <a:schemeClr val="dk1"/>
              </a:buClr>
              <a:buSzPts val="2800"/>
              <a:buFont typeface="League Spartan"/>
              <a:buNone/>
              <a:defRPr sz="2800">
                <a:solidFill>
                  <a:schemeClr val="dk1"/>
                </a:solidFill>
                <a:latin typeface="League Spartan"/>
                <a:ea typeface="League Spartan"/>
                <a:cs typeface="League Spartan"/>
                <a:sym typeface="League Spartan"/>
              </a:defRPr>
            </a:lvl6pPr>
            <a:lvl7pPr lvl="6">
              <a:spcBef>
                <a:spcPts val="0"/>
              </a:spcBef>
              <a:spcAft>
                <a:spcPts val="0"/>
              </a:spcAft>
              <a:buClr>
                <a:schemeClr val="dk1"/>
              </a:buClr>
              <a:buSzPts val="2800"/>
              <a:buFont typeface="League Spartan"/>
              <a:buNone/>
              <a:defRPr sz="2800">
                <a:solidFill>
                  <a:schemeClr val="dk1"/>
                </a:solidFill>
                <a:latin typeface="League Spartan"/>
                <a:ea typeface="League Spartan"/>
                <a:cs typeface="League Spartan"/>
                <a:sym typeface="League Spartan"/>
              </a:defRPr>
            </a:lvl7pPr>
            <a:lvl8pPr lvl="7">
              <a:spcBef>
                <a:spcPts val="0"/>
              </a:spcBef>
              <a:spcAft>
                <a:spcPts val="0"/>
              </a:spcAft>
              <a:buClr>
                <a:schemeClr val="dk1"/>
              </a:buClr>
              <a:buSzPts val="2800"/>
              <a:buFont typeface="League Spartan"/>
              <a:buNone/>
              <a:defRPr sz="2800">
                <a:solidFill>
                  <a:schemeClr val="dk1"/>
                </a:solidFill>
                <a:latin typeface="League Spartan"/>
                <a:ea typeface="League Spartan"/>
                <a:cs typeface="League Spartan"/>
                <a:sym typeface="League Spartan"/>
              </a:defRPr>
            </a:lvl8pPr>
            <a:lvl9pPr lvl="8">
              <a:spcBef>
                <a:spcPts val="0"/>
              </a:spcBef>
              <a:spcAft>
                <a:spcPts val="0"/>
              </a:spcAft>
              <a:buClr>
                <a:schemeClr val="dk1"/>
              </a:buClr>
              <a:buSzPts val="2800"/>
              <a:buFont typeface="League Spartan"/>
              <a:buNone/>
              <a:defRPr sz="2800">
                <a:solidFill>
                  <a:schemeClr val="dk1"/>
                </a:solidFill>
                <a:latin typeface="League Spartan"/>
                <a:ea typeface="League Spartan"/>
                <a:cs typeface="League Spartan"/>
                <a:sym typeface="League Spartan"/>
              </a:defRPr>
            </a:lvl9pPr>
          </a:lstStyle>
          <a:p>
            <a:endParaRPr/>
          </a:p>
        </p:txBody>
      </p:sp>
      <p:sp>
        <p:nvSpPr>
          <p:cNvPr id="7" name="Google Shape;7;p1"/>
          <p:cNvSpPr txBox="1">
            <a:spLocks noGrp="1"/>
          </p:cNvSpPr>
          <p:nvPr>
            <p:ph type="body" idx="1"/>
          </p:nvPr>
        </p:nvSpPr>
        <p:spPr>
          <a:xfrm>
            <a:off x="311700" y="11837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rgbClr val="171616"/>
              </a:buClr>
              <a:buSzPts val="1800"/>
              <a:buFont typeface="League Spartan"/>
              <a:buChar char="●"/>
              <a:defRPr sz="1800">
                <a:solidFill>
                  <a:srgbClr val="171616"/>
                </a:solidFill>
                <a:latin typeface="League Spartan"/>
                <a:ea typeface="League Spartan"/>
                <a:cs typeface="League Spartan"/>
                <a:sym typeface="League Spartan"/>
              </a:defRPr>
            </a:lvl1pPr>
            <a:lvl2pPr marL="914400" lvl="1" indent="-317500">
              <a:lnSpc>
                <a:spcPct val="115000"/>
              </a:lnSpc>
              <a:spcBef>
                <a:spcPts val="0"/>
              </a:spcBef>
              <a:spcAft>
                <a:spcPts val="0"/>
              </a:spcAft>
              <a:buClr>
                <a:srgbClr val="171616"/>
              </a:buClr>
              <a:buSzPts val="1400"/>
              <a:buFont typeface="League Spartan"/>
              <a:buChar char="○"/>
              <a:defRPr>
                <a:solidFill>
                  <a:srgbClr val="171616"/>
                </a:solidFill>
                <a:latin typeface="League Spartan"/>
                <a:ea typeface="League Spartan"/>
                <a:cs typeface="League Spartan"/>
                <a:sym typeface="League Spartan"/>
              </a:defRPr>
            </a:lvl2pPr>
            <a:lvl3pPr marL="1371600" lvl="2" indent="-317500">
              <a:lnSpc>
                <a:spcPct val="115000"/>
              </a:lnSpc>
              <a:spcBef>
                <a:spcPts val="0"/>
              </a:spcBef>
              <a:spcAft>
                <a:spcPts val="0"/>
              </a:spcAft>
              <a:buClr>
                <a:srgbClr val="171616"/>
              </a:buClr>
              <a:buSzPts val="1400"/>
              <a:buFont typeface="League Spartan"/>
              <a:buChar char="■"/>
              <a:defRPr>
                <a:solidFill>
                  <a:srgbClr val="171616"/>
                </a:solidFill>
                <a:latin typeface="League Spartan"/>
                <a:ea typeface="League Spartan"/>
                <a:cs typeface="League Spartan"/>
                <a:sym typeface="League Spartan"/>
              </a:defRPr>
            </a:lvl3pPr>
            <a:lvl4pPr marL="1828800" lvl="3" indent="-317500">
              <a:lnSpc>
                <a:spcPct val="115000"/>
              </a:lnSpc>
              <a:spcBef>
                <a:spcPts val="0"/>
              </a:spcBef>
              <a:spcAft>
                <a:spcPts val="0"/>
              </a:spcAft>
              <a:buClr>
                <a:srgbClr val="171616"/>
              </a:buClr>
              <a:buSzPts val="1400"/>
              <a:buFont typeface="League Spartan"/>
              <a:buChar char="●"/>
              <a:defRPr>
                <a:solidFill>
                  <a:srgbClr val="171616"/>
                </a:solidFill>
                <a:latin typeface="League Spartan"/>
                <a:ea typeface="League Spartan"/>
                <a:cs typeface="League Spartan"/>
                <a:sym typeface="League Spartan"/>
              </a:defRPr>
            </a:lvl4pPr>
            <a:lvl5pPr marL="2286000" lvl="4" indent="-317500">
              <a:lnSpc>
                <a:spcPct val="115000"/>
              </a:lnSpc>
              <a:spcBef>
                <a:spcPts val="0"/>
              </a:spcBef>
              <a:spcAft>
                <a:spcPts val="0"/>
              </a:spcAft>
              <a:buClr>
                <a:srgbClr val="171616"/>
              </a:buClr>
              <a:buSzPts val="1400"/>
              <a:buFont typeface="League Spartan"/>
              <a:buChar char="○"/>
              <a:defRPr>
                <a:solidFill>
                  <a:srgbClr val="171616"/>
                </a:solidFill>
                <a:latin typeface="League Spartan"/>
                <a:ea typeface="League Spartan"/>
                <a:cs typeface="League Spartan"/>
                <a:sym typeface="League Spartan"/>
              </a:defRPr>
            </a:lvl5pPr>
            <a:lvl6pPr marL="2743200" lvl="5" indent="-317500">
              <a:lnSpc>
                <a:spcPct val="115000"/>
              </a:lnSpc>
              <a:spcBef>
                <a:spcPts val="0"/>
              </a:spcBef>
              <a:spcAft>
                <a:spcPts val="0"/>
              </a:spcAft>
              <a:buClr>
                <a:srgbClr val="171616"/>
              </a:buClr>
              <a:buSzPts val="1400"/>
              <a:buFont typeface="League Spartan"/>
              <a:buChar char="■"/>
              <a:defRPr>
                <a:solidFill>
                  <a:srgbClr val="171616"/>
                </a:solidFill>
                <a:latin typeface="League Spartan"/>
                <a:ea typeface="League Spartan"/>
                <a:cs typeface="League Spartan"/>
                <a:sym typeface="League Spartan"/>
              </a:defRPr>
            </a:lvl6pPr>
            <a:lvl7pPr marL="3200400" lvl="6" indent="-317500">
              <a:lnSpc>
                <a:spcPct val="115000"/>
              </a:lnSpc>
              <a:spcBef>
                <a:spcPts val="0"/>
              </a:spcBef>
              <a:spcAft>
                <a:spcPts val="0"/>
              </a:spcAft>
              <a:buClr>
                <a:srgbClr val="171616"/>
              </a:buClr>
              <a:buSzPts val="1400"/>
              <a:buFont typeface="League Spartan"/>
              <a:buChar char="●"/>
              <a:defRPr>
                <a:solidFill>
                  <a:srgbClr val="171616"/>
                </a:solidFill>
                <a:latin typeface="League Spartan"/>
                <a:ea typeface="League Spartan"/>
                <a:cs typeface="League Spartan"/>
                <a:sym typeface="League Spartan"/>
              </a:defRPr>
            </a:lvl7pPr>
            <a:lvl8pPr marL="3657600" lvl="7" indent="-317500">
              <a:lnSpc>
                <a:spcPct val="115000"/>
              </a:lnSpc>
              <a:spcBef>
                <a:spcPts val="0"/>
              </a:spcBef>
              <a:spcAft>
                <a:spcPts val="0"/>
              </a:spcAft>
              <a:buClr>
                <a:srgbClr val="171616"/>
              </a:buClr>
              <a:buSzPts val="1400"/>
              <a:buFont typeface="League Spartan"/>
              <a:buChar char="○"/>
              <a:defRPr>
                <a:solidFill>
                  <a:srgbClr val="171616"/>
                </a:solidFill>
                <a:latin typeface="League Spartan"/>
                <a:ea typeface="League Spartan"/>
                <a:cs typeface="League Spartan"/>
                <a:sym typeface="League Spartan"/>
              </a:defRPr>
            </a:lvl8pPr>
            <a:lvl9pPr marL="4114800" lvl="8" indent="-317500">
              <a:lnSpc>
                <a:spcPct val="115000"/>
              </a:lnSpc>
              <a:spcBef>
                <a:spcPts val="0"/>
              </a:spcBef>
              <a:spcAft>
                <a:spcPts val="0"/>
              </a:spcAft>
              <a:buClr>
                <a:srgbClr val="171616"/>
              </a:buClr>
              <a:buSzPts val="1400"/>
              <a:buFont typeface="League Spartan"/>
              <a:buChar char="■"/>
              <a:defRPr>
                <a:solidFill>
                  <a:srgbClr val="171616"/>
                </a:solidFill>
                <a:latin typeface="League Spartan"/>
                <a:ea typeface="League Spartan"/>
                <a:cs typeface="League Spartan"/>
                <a:sym typeface="League Spartan"/>
              </a:defRPr>
            </a:lvl9pPr>
          </a:lstStyle>
          <a:p>
            <a:endParaRPr/>
          </a:p>
        </p:txBody>
      </p:sp>
      <p:pic>
        <p:nvPicPr>
          <p:cNvPr id="8" name="Google Shape;8;p1"/>
          <p:cNvPicPr preferRelativeResize="0"/>
          <p:nvPr/>
        </p:nvPicPr>
        <p:blipFill>
          <a:blip r:embed="rId16">
            <a:alphaModFix/>
          </a:blip>
          <a:stretch>
            <a:fillRect/>
          </a:stretch>
        </p:blipFill>
        <p:spPr>
          <a:xfrm>
            <a:off x="7897224" y="4551000"/>
            <a:ext cx="852101" cy="3936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hyperlink" Target="http://www.youtube.com/watch?v=WVIIh4qUj3o" TargetMode="External"/><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10.jp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16.png"/><Relationship Id="rId5" Type="http://schemas.openxmlformats.org/officeDocument/2006/relationships/image" Target="../media/image15.jp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14.xml"/><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14.xml"/><Relationship Id="rId5" Type="http://schemas.openxmlformats.org/officeDocument/2006/relationships/image" Target="../media/image37.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14.xml"/><Relationship Id="rId5" Type="http://schemas.openxmlformats.org/officeDocument/2006/relationships/image" Target="../media/image40.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image" Target="../media/image42.jp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9"/>
        <p:cNvGrpSpPr/>
        <p:nvPr/>
      </p:nvGrpSpPr>
      <p:grpSpPr>
        <a:xfrm>
          <a:off x="0" y="0"/>
          <a:ext cx="0" cy="0"/>
          <a:chOff x="0" y="0"/>
          <a:chExt cx="0" cy="0"/>
        </a:xfrm>
      </p:grpSpPr>
      <p:pic>
        <p:nvPicPr>
          <p:cNvPr id="60" name="Google Shape;60;p16"/>
          <p:cNvPicPr preferRelativeResize="0"/>
          <p:nvPr/>
        </p:nvPicPr>
        <p:blipFill rotWithShape="1">
          <a:blip r:embed="rId3">
            <a:alphaModFix/>
          </a:blip>
          <a:srcRect/>
          <a:stretch/>
        </p:blipFill>
        <p:spPr>
          <a:xfrm>
            <a:off x="1929000" y="0"/>
            <a:ext cx="8731525" cy="5143500"/>
          </a:xfrm>
          <a:prstGeom prst="rect">
            <a:avLst/>
          </a:prstGeom>
          <a:noFill/>
          <a:ln>
            <a:noFill/>
          </a:ln>
        </p:spPr>
      </p:pic>
      <p:grpSp>
        <p:nvGrpSpPr>
          <p:cNvPr id="61" name="Google Shape;61;p16"/>
          <p:cNvGrpSpPr/>
          <p:nvPr/>
        </p:nvGrpSpPr>
        <p:grpSpPr>
          <a:xfrm>
            <a:off x="2281175" y="1251774"/>
            <a:ext cx="5234476" cy="1133148"/>
            <a:chOff x="-226710" y="922703"/>
            <a:chExt cx="17050410" cy="3321066"/>
          </a:xfrm>
        </p:grpSpPr>
        <p:sp>
          <p:nvSpPr>
            <p:cNvPr id="62" name="Google Shape;62;p16"/>
            <p:cNvSpPr txBox="1"/>
            <p:nvPr/>
          </p:nvSpPr>
          <p:spPr>
            <a:xfrm>
              <a:off x="-226710" y="922703"/>
              <a:ext cx="16547400" cy="2977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4500"/>
                <a:buFont typeface="Arial"/>
                <a:buNone/>
              </a:pPr>
              <a:r>
                <a:rPr lang="no" sz="5200">
                  <a:solidFill>
                    <a:schemeClr val="lt1"/>
                  </a:solidFill>
                  <a:latin typeface="League Spartan Black"/>
                  <a:ea typeface="League Spartan Black"/>
                  <a:cs typeface="League Spartan Black"/>
                  <a:sym typeface="League Spartan Black"/>
                </a:rPr>
                <a:t>GET ACADEMY </a:t>
              </a:r>
              <a:br>
                <a:rPr lang="no" sz="5200" b="0" i="0" u="none" strike="noStrike" cap="none">
                  <a:solidFill>
                    <a:schemeClr val="lt1"/>
                  </a:solidFill>
                  <a:latin typeface="League Spartan Black"/>
                  <a:ea typeface="League Spartan Black"/>
                  <a:cs typeface="League Spartan Black"/>
                  <a:sym typeface="League Spartan Black"/>
                </a:rPr>
              </a:br>
              <a:endParaRPr b="0" i="0" u="none" strike="noStrike" cap="none">
                <a:solidFill>
                  <a:schemeClr val="lt1"/>
                </a:solidFill>
                <a:latin typeface="League Spartan Black"/>
                <a:ea typeface="League Spartan Black"/>
                <a:cs typeface="League Spartan Black"/>
                <a:sym typeface="League Spartan Black"/>
              </a:endParaRPr>
            </a:p>
          </p:txBody>
        </p:sp>
        <p:sp>
          <p:nvSpPr>
            <p:cNvPr id="63" name="Google Shape;63;p16"/>
            <p:cNvSpPr/>
            <p:nvPr/>
          </p:nvSpPr>
          <p:spPr>
            <a:xfrm>
              <a:off x="0" y="4172969"/>
              <a:ext cx="16823700" cy="70800"/>
            </a:xfrm>
            <a:prstGeom prst="rect">
              <a:avLst/>
            </a:prstGeom>
            <a:solidFill>
              <a:srgbClr val="FFFFFF"/>
            </a:soli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a:solidFill>
                  <a:srgbClr val="000000"/>
                </a:solidFill>
                <a:latin typeface="Arial"/>
                <a:ea typeface="Arial"/>
                <a:cs typeface="Arial"/>
                <a:sym typeface="Arial"/>
              </a:endParaRPr>
            </a:p>
          </p:txBody>
        </p:sp>
      </p:grpSp>
      <p:pic>
        <p:nvPicPr>
          <p:cNvPr id="64" name="Google Shape;64;p16"/>
          <p:cNvPicPr preferRelativeResize="0"/>
          <p:nvPr/>
        </p:nvPicPr>
        <p:blipFill rotWithShape="1">
          <a:blip r:embed="rId4">
            <a:alphaModFix/>
          </a:blip>
          <a:srcRect/>
          <a:stretch/>
        </p:blipFill>
        <p:spPr>
          <a:xfrm>
            <a:off x="307913" y="214622"/>
            <a:ext cx="1160301" cy="536156"/>
          </a:xfrm>
          <a:prstGeom prst="rect">
            <a:avLst/>
          </a:prstGeom>
          <a:noFill/>
          <a:ln>
            <a:noFill/>
          </a:ln>
        </p:spPr>
      </p:pic>
      <p:sp>
        <p:nvSpPr>
          <p:cNvPr id="65" name="Google Shape;65;p16"/>
          <p:cNvSpPr txBox="1"/>
          <p:nvPr/>
        </p:nvSpPr>
        <p:spPr>
          <a:xfrm>
            <a:off x="2350775" y="1982225"/>
            <a:ext cx="6574500" cy="246300"/>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600"/>
              <a:buFont typeface="Arial"/>
              <a:buNone/>
            </a:pPr>
            <a:r>
              <a:rPr lang="no" sz="1600">
                <a:solidFill>
                  <a:srgbClr val="FFFFFF"/>
                </a:solidFill>
                <a:latin typeface="League Spartan"/>
                <a:ea typeface="League Spartan"/>
                <a:cs typeface="League Spartan"/>
                <a:sym typeface="League Spartan"/>
              </a:rPr>
              <a:t>HORTEN TEC-FESTIVAL 2023 CO-FOUNDER ESKIL DOMBEN   </a:t>
            </a:r>
            <a:endParaRPr sz="1600">
              <a:solidFill>
                <a:srgbClr val="FFFFFF"/>
              </a:solidFill>
              <a:latin typeface="League Spartan"/>
              <a:ea typeface="League Spartan"/>
              <a:cs typeface="League Spartan"/>
              <a:sym typeface="League Spartan"/>
            </a:endParaRPr>
          </a:p>
        </p:txBody>
      </p:sp>
      <p:sp>
        <p:nvSpPr>
          <p:cNvPr id="66" name="Google Shape;66;p16"/>
          <p:cNvSpPr txBox="1"/>
          <p:nvPr/>
        </p:nvSpPr>
        <p:spPr>
          <a:xfrm>
            <a:off x="2648750" y="2771950"/>
            <a:ext cx="4435200" cy="369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a:latin typeface="League Spartan"/>
                <a:ea typeface="League Spartan"/>
                <a:cs typeface="League Spartan"/>
                <a:sym typeface="League Spartan"/>
              </a:rPr>
              <a:t>F</a:t>
            </a:r>
            <a:endParaRPr>
              <a:latin typeface="League Spartan"/>
              <a:ea typeface="League Spartan"/>
              <a:cs typeface="League Spartan"/>
              <a:sym typeface="League Spart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7" descr="Bli IT-utvikler på 1½ år på Norges råeste IT-opplæring!&#10;GET Academy dyrker frem de aller beste talentene for koding og programmering, helt uavhengig av bakgrunn og erfaring. Hos oss går du fra null kodeerfaring til å bli juniorutvikler i turbofart." title="GET Academy">
            <a:hlinkClick r:id="rId3"/>
          </p:cNvPr>
          <p:cNvPicPr preferRelativeResize="0"/>
          <p:nvPr/>
        </p:nvPicPr>
        <p:blipFill rotWithShape="1">
          <a:blip r:embed="rId4">
            <a:alphaModFix/>
          </a:blip>
          <a:srcRect/>
          <a:stretch/>
        </p:blipFill>
        <p:spPr>
          <a:xfrm>
            <a:off x="0" y="0"/>
            <a:ext cx="9144000"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71616"/>
        </a:solidFill>
        <a:effectLst/>
      </p:bgPr>
    </p:bg>
    <p:spTree>
      <p:nvGrpSpPr>
        <p:cNvPr id="1" name="Shape 75"/>
        <p:cNvGrpSpPr/>
        <p:nvPr/>
      </p:nvGrpSpPr>
      <p:grpSpPr>
        <a:xfrm>
          <a:off x="0" y="0"/>
          <a:ext cx="0" cy="0"/>
          <a:chOff x="0" y="0"/>
          <a:chExt cx="0" cy="0"/>
        </a:xfrm>
      </p:grpSpPr>
      <p:pic>
        <p:nvPicPr>
          <p:cNvPr id="76" name="Google Shape;76;p18"/>
          <p:cNvPicPr preferRelativeResize="0"/>
          <p:nvPr/>
        </p:nvPicPr>
        <p:blipFill>
          <a:blip r:embed="rId3">
            <a:alphaModFix/>
          </a:blip>
          <a:stretch>
            <a:fillRect/>
          </a:stretch>
        </p:blipFill>
        <p:spPr>
          <a:xfrm>
            <a:off x="0" y="-411975"/>
            <a:ext cx="6768149" cy="6465999"/>
          </a:xfrm>
          <a:prstGeom prst="rect">
            <a:avLst/>
          </a:prstGeom>
          <a:noFill/>
          <a:ln>
            <a:noFill/>
          </a:ln>
          <a:effectLst>
            <a:outerShdw blurRad="57150" dist="19050" dir="5400000" algn="bl" rotWithShape="0">
              <a:srgbClr val="000000">
                <a:alpha val="0"/>
              </a:srgbClr>
            </a:outerShdw>
          </a:effectLst>
        </p:spPr>
      </p:pic>
      <p:sp>
        <p:nvSpPr>
          <p:cNvPr id="77" name="Google Shape;77;p18"/>
          <p:cNvSpPr txBox="1"/>
          <p:nvPr/>
        </p:nvSpPr>
        <p:spPr>
          <a:xfrm>
            <a:off x="3547450" y="669925"/>
            <a:ext cx="5543400" cy="1474200"/>
          </a:xfrm>
          <a:prstGeom prst="rect">
            <a:avLst/>
          </a:prstGeom>
          <a:solidFill>
            <a:srgbClr val="171616"/>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highlight>
                <a:schemeClr val="lt2"/>
              </a:highlight>
              <a:latin typeface="League Spartan"/>
              <a:ea typeface="League Spartan"/>
              <a:cs typeface="League Spartan"/>
              <a:sym typeface="League Spartan"/>
            </a:endParaRPr>
          </a:p>
        </p:txBody>
      </p:sp>
      <p:sp>
        <p:nvSpPr>
          <p:cNvPr id="78" name="Google Shape;78;p18"/>
          <p:cNvSpPr txBox="1"/>
          <p:nvPr/>
        </p:nvSpPr>
        <p:spPr>
          <a:xfrm>
            <a:off x="3841619" y="820535"/>
            <a:ext cx="5108400" cy="1323600"/>
          </a:xfrm>
          <a:prstGeom prst="rect">
            <a:avLst/>
          </a:prstGeom>
          <a:noFill/>
          <a:ln>
            <a:noFill/>
          </a:ln>
          <a:effectLst>
            <a:outerShdw blurRad="57150" dist="19050" dir="5400000" algn="bl" rotWithShape="0">
              <a:srgbClr val="000000">
                <a:alpha val="0"/>
              </a:srgbClr>
            </a:outerShdw>
          </a:effectLst>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no" sz="2200" b="1" i="0" u="none" strike="noStrike" cap="none">
                <a:solidFill>
                  <a:srgbClr val="E8EAED"/>
                </a:solidFill>
                <a:highlight>
                  <a:srgbClr val="171616"/>
                </a:highlight>
                <a:latin typeface="League Spartan"/>
                <a:ea typeface="League Spartan"/>
                <a:cs typeface="League Spartan"/>
                <a:sym typeface="League Spartan"/>
              </a:rPr>
              <a:t>Vi kobler unge voksne som har tenning for koding - med bedrifter som har behov for utviklere - uavhengig av bakgrunn</a:t>
            </a:r>
            <a:endParaRPr sz="900" b="1" i="0" u="none" strike="noStrike" cap="none">
              <a:solidFill>
                <a:srgbClr val="E8EAED"/>
              </a:solidFill>
              <a:highlight>
                <a:srgbClr val="171616"/>
              </a:highlight>
              <a:latin typeface="League Spartan"/>
              <a:ea typeface="League Spartan"/>
              <a:cs typeface="League Spartan"/>
              <a:sym typeface="League Spartan"/>
            </a:endParaRPr>
          </a:p>
          <a:p>
            <a:pPr marL="0" marR="0" lvl="0" indent="0" algn="l" rtl="0">
              <a:lnSpc>
                <a:spcPct val="140010"/>
              </a:lnSpc>
              <a:spcBef>
                <a:spcPts val="0"/>
              </a:spcBef>
              <a:spcAft>
                <a:spcPts val="0"/>
              </a:spcAft>
              <a:buClr>
                <a:srgbClr val="000000"/>
              </a:buClr>
              <a:buSzPts val="2000"/>
              <a:buFont typeface="Arial"/>
              <a:buNone/>
            </a:pPr>
            <a:endParaRPr sz="2000" b="0" i="0" u="none" strike="noStrike" cap="none">
              <a:solidFill>
                <a:srgbClr val="F64D01"/>
              </a:solidFill>
              <a:highlight>
                <a:srgbClr val="E8EAED"/>
              </a:highlight>
              <a:latin typeface="League Spartan"/>
              <a:ea typeface="League Spartan"/>
              <a:cs typeface="League Spartan"/>
              <a:sym typeface="League Spart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71616"/>
        </a:solidFill>
        <a:effectLst/>
      </p:bgPr>
    </p:bg>
    <p:spTree>
      <p:nvGrpSpPr>
        <p:cNvPr id="1" name="Shape 82"/>
        <p:cNvGrpSpPr/>
        <p:nvPr/>
      </p:nvGrpSpPr>
      <p:grpSpPr>
        <a:xfrm>
          <a:off x="0" y="0"/>
          <a:ext cx="0" cy="0"/>
          <a:chOff x="0" y="0"/>
          <a:chExt cx="0" cy="0"/>
        </a:xfrm>
      </p:grpSpPr>
      <p:sp>
        <p:nvSpPr>
          <p:cNvPr id="83" name="Google Shape;83;p19"/>
          <p:cNvSpPr txBox="1"/>
          <p:nvPr/>
        </p:nvSpPr>
        <p:spPr>
          <a:xfrm>
            <a:off x="832875" y="535050"/>
            <a:ext cx="7706400" cy="538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4500"/>
              <a:buFont typeface="Arial"/>
              <a:buNone/>
            </a:pPr>
            <a:r>
              <a:rPr lang="no" sz="3500">
                <a:solidFill>
                  <a:schemeClr val="lt2"/>
                </a:solidFill>
                <a:latin typeface="League Spartan Black"/>
                <a:ea typeface="League Spartan Black"/>
                <a:cs typeface="League Spartan Black"/>
                <a:sym typeface="League Spartan Black"/>
              </a:rPr>
              <a:t>BEHOVET FOR IT-KOMPETANSE ØKER</a:t>
            </a:r>
            <a:endParaRPr sz="700" b="0" i="0" u="none" strike="noStrike" cap="none">
              <a:solidFill>
                <a:schemeClr val="lt2"/>
              </a:solidFill>
              <a:latin typeface="League Spartan Black"/>
              <a:ea typeface="League Spartan Black"/>
              <a:cs typeface="League Spartan Black"/>
              <a:sym typeface="League Spartan Black"/>
            </a:endParaRPr>
          </a:p>
        </p:txBody>
      </p:sp>
      <p:sp>
        <p:nvSpPr>
          <p:cNvPr id="84" name="Google Shape;84;p19"/>
          <p:cNvSpPr txBox="1"/>
          <p:nvPr/>
        </p:nvSpPr>
        <p:spPr>
          <a:xfrm>
            <a:off x="799350" y="2060000"/>
            <a:ext cx="4071600" cy="2308800"/>
          </a:xfrm>
          <a:prstGeom prst="rect">
            <a:avLst/>
          </a:prstGeom>
          <a:noFill/>
          <a:ln>
            <a:noFill/>
          </a:ln>
        </p:spPr>
        <p:txBody>
          <a:bodyPr spcFirstLastPara="1" wrap="square" lIns="0" tIns="0" rIns="0" bIns="0" anchor="t" anchorCtr="0">
            <a:spAutoFit/>
          </a:bodyPr>
          <a:lstStyle/>
          <a:p>
            <a:pPr marL="457200" lvl="0" indent="-317500" algn="l" rtl="0">
              <a:lnSpc>
                <a:spcPct val="100000"/>
              </a:lnSpc>
              <a:spcBef>
                <a:spcPts val="0"/>
              </a:spcBef>
              <a:spcAft>
                <a:spcPts val="0"/>
              </a:spcAft>
              <a:buClr>
                <a:schemeClr val="lt2"/>
              </a:buClr>
              <a:buSzPts val="1400"/>
              <a:buFont typeface="League Spartan"/>
              <a:buChar char="●"/>
            </a:pPr>
            <a:r>
              <a:rPr lang="no" sz="1500">
                <a:solidFill>
                  <a:schemeClr val="lt2"/>
                </a:solidFill>
                <a:highlight>
                  <a:srgbClr val="171616"/>
                </a:highlight>
                <a:latin typeface="League Spartan"/>
                <a:ea typeface="League Spartan"/>
                <a:cs typeface="League Spartan"/>
                <a:sym typeface="League Spartan"/>
              </a:rPr>
              <a:t>Behov for 40 000 flere sysselsatte med IKT-utdanning i 2030 - rapport: Behov for og tilbud av IKT-kompetanse</a:t>
            </a:r>
            <a:br>
              <a:rPr lang="no" sz="1500">
                <a:solidFill>
                  <a:schemeClr val="lt2"/>
                </a:solidFill>
                <a:highlight>
                  <a:srgbClr val="171616"/>
                </a:highlight>
                <a:latin typeface="League Spartan"/>
                <a:ea typeface="League Spartan"/>
                <a:cs typeface="League Spartan"/>
                <a:sym typeface="League Spartan"/>
              </a:rPr>
            </a:br>
            <a:endParaRPr sz="1500">
              <a:solidFill>
                <a:schemeClr val="lt2"/>
              </a:solidFill>
              <a:highlight>
                <a:srgbClr val="171616"/>
              </a:highlight>
              <a:latin typeface="League Spartan"/>
              <a:ea typeface="League Spartan"/>
              <a:cs typeface="League Spartan"/>
              <a:sym typeface="League Spartan"/>
            </a:endParaRPr>
          </a:p>
          <a:p>
            <a:pPr marL="457200" lvl="0" indent="-323850" algn="l" rtl="0">
              <a:spcBef>
                <a:spcPts val="0"/>
              </a:spcBef>
              <a:spcAft>
                <a:spcPts val="0"/>
              </a:spcAft>
              <a:buClr>
                <a:schemeClr val="lt2"/>
              </a:buClr>
              <a:buSzPts val="1500"/>
              <a:buFont typeface="League Spartan"/>
              <a:buChar char="●"/>
            </a:pPr>
            <a:r>
              <a:rPr lang="no" sz="1500">
                <a:solidFill>
                  <a:schemeClr val="lt2"/>
                </a:solidFill>
                <a:highlight>
                  <a:srgbClr val="171616"/>
                </a:highlight>
                <a:latin typeface="League Spartan"/>
                <a:ea typeface="League Spartan"/>
                <a:cs typeface="League Spartan"/>
                <a:sym typeface="League Spartan"/>
              </a:rPr>
              <a:t>Get Academy sitt tilbud møter en stor andel av stillingsbehovene innen IKT</a:t>
            </a:r>
            <a:endParaRPr sz="1500">
              <a:solidFill>
                <a:schemeClr val="lt2"/>
              </a:solidFill>
              <a:highlight>
                <a:srgbClr val="171616"/>
              </a:highlight>
              <a:latin typeface="League Spartan"/>
              <a:ea typeface="League Spartan"/>
              <a:cs typeface="League Spartan"/>
              <a:sym typeface="League Spartan"/>
            </a:endParaRPr>
          </a:p>
          <a:p>
            <a:pPr marL="457200" lvl="0" indent="-323850" algn="l" rtl="0">
              <a:spcBef>
                <a:spcPts val="0"/>
              </a:spcBef>
              <a:spcAft>
                <a:spcPts val="0"/>
              </a:spcAft>
              <a:buClr>
                <a:schemeClr val="lt2"/>
              </a:buClr>
              <a:buSzPts val="1500"/>
              <a:buFont typeface="League Spartan"/>
              <a:buChar char="●"/>
            </a:pPr>
            <a:r>
              <a:rPr lang="no" sz="1500">
                <a:solidFill>
                  <a:schemeClr val="lt2"/>
                </a:solidFill>
                <a:highlight>
                  <a:srgbClr val="171616"/>
                </a:highlight>
                <a:latin typeface="League Spartan"/>
                <a:ea typeface="League Spartan"/>
                <a:cs typeface="League Spartan"/>
                <a:sym typeface="League Spartan"/>
              </a:rPr>
              <a:t>I følge eksisterende og mulige fremtidige kunder av GET Academy møter studentene våre store deler av forventet kompetansebehov for en juniorutvikler</a:t>
            </a:r>
            <a:endParaRPr sz="1500">
              <a:solidFill>
                <a:schemeClr val="lt2"/>
              </a:solidFill>
              <a:highlight>
                <a:srgbClr val="171616"/>
              </a:highlight>
              <a:latin typeface="League Spartan"/>
              <a:ea typeface="League Spartan"/>
              <a:cs typeface="League Spartan"/>
              <a:sym typeface="League Spartan"/>
            </a:endParaRPr>
          </a:p>
        </p:txBody>
      </p:sp>
      <p:pic>
        <p:nvPicPr>
          <p:cNvPr id="85" name="Google Shape;85;p19"/>
          <p:cNvPicPr preferRelativeResize="0"/>
          <p:nvPr/>
        </p:nvPicPr>
        <p:blipFill>
          <a:blip r:embed="rId3">
            <a:alphaModFix/>
          </a:blip>
          <a:stretch>
            <a:fillRect/>
          </a:stretch>
        </p:blipFill>
        <p:spPr>
          <a:xfrm>
            <a:off x="5229300" y="2116875"/>
            <a:ext cx="3396801" cy="19107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p20"/>
          <p:cNvPicPr preferRelativeResize="0"/>
          <p:nvPr/>
        </p:nvPicPr>
        <p:blipFill rotWithShape="1">
          <a:blip r:embed="rId3">
            <a:alphaModFix/>
          </a:blip>
          <a:srcRect/>
          <a:stretch/>
        </p:blipFill>
        <p:spPr>
          <a:xfrm>
            <a:off x="-73175" y="-129171"/>
            <a:ext cx="9217172" cy="6143295"/>
          </a:xfrm>
          <a:prstGeom prst="rect">
            <a:avLst/>
          </a:prstGeom>
          <a:noFill/>
          <a:ln>
            <a:noFill/>
          </a:ln>
        </p:spPr>
      </p:pic>
      <p:sp>
        <p:nvSpPr>
          <p:cNvPr id="91" name="Google Shape;91;p20"/>
          <p:cNvSpPr/>
          <p:nvPr/>
        </p:nvSpPr>
        <p:spPr>
          <a:xfrm>
            <a:off x="5258600" y="-80400"/>
            <a:ext cx="3680100" cy="3551100"/>
          </a:xfrm>
          <a:prstGeom prst="ellipse">
            <a:avLst/>
          </a:prstGeom>
          <a:solidFill>
            <a:srgbClr val="FEFFFC"/>
          </a:solidFill>
          <a:ln w="9525" cap="flat" cmpd="sng">
            <a:solidFill>
              <a:srgbClr val="FEFFF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ague Spartan"/>
              <a:ea typeface="League Spartan"/>
              <a:cs typeface="League Spartan"/>
              <a:sym typeface="League Spartan"/>
            </a:endParaRPr>
          </a:p>
        </p:txBody>
      </p:sp>
      <p:pic>
        <p:nvPicPr>
          <p:cNvPr id="92" name="Google Shape;92;p20"/>
          <p:cNvPicPr preferRelativeResize="0"/>
          <p:nvPr/>
        </p:nvPicPr>
        <p:blipFill rotWithShape="1">
          <a:blip r:embed="rId4">
            <a:alphaModFix/>
          </a:blip>
          <a:srcRect/>
          <a:stretch/>
        </p:blipFill>
        <p:spPr>
          <a:xfrm>
            <a:off x="309159" y="3353894"/>
            <a:ext cx="667044" cy="488762"/>
          </a:xfrm>
          <a:prstGeom prst="rect">
            <a:avLst/>
          </a:prstGeom>
          <a:noFill/>
          <a:ln>
            <a:noFill/>
          </a:ln>
        </p:spPr>
      </p:pic>
      <p:pic>
        <p:nvPicPr>
          <p:cNvPr id="93" name="Google Shape;93;p20"/>
          <p:cNvPicPr preferRelativeResize="0"/>
          <p:nvPr/>
        </p:nvPicPr>
        <p:blipFill>
          <a:blip r:embed="rId5">
            <a:alphaModFix/>
          </a:blip>
          <a:stretch>
            <a:fillRect/>
          </a:stretch>
        </p:blipFill>
        <p:spPr>
          <a:xfrm>
            <a:off x="5753213" y="710320"/>
            <a:ext cx="2625674" cy="803855"/>
          </a:xfrm>
          <a:prstGeom prst="rect">
            <a:avLst/>
          </a:prstGeom>
          <a:noFill/>
          <a:ln>
            <a:noFill/>
          </a:ln>
        </p:spPr>
      </p:pic>
      <p:pic>
        <p:nvPicPr>
          <p:cNvPr id="94" name="Google Shape;94;p20"/>
          <p:cNvPicPr preferRelativeResize="0"/>
          <p:nvPr/>
        </p:nvPicPr>
        <p:blipFill>
          <a:blip r:embed="rId6">
            <a:alphaModFix/>
          </a:blip>
          <a:stretch>
            <a:fillRect/>
          </a:stretch>
        </p:blipFill>
        <p:spPr>
          <a:xfrm>
            <a:off x="6459922" y="1576900"/>
            <a:ext cx="1499766" cy="15231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71616"/>
        </a:solidFill>
        <a:effectLst/>
      </p:bgPr>
    </p:bg>
    <p:spTree>
      <p:nvGrpSpPr>
        <p:cNvPr id="1" name="Shape 98"/>
        <p:cNvGrpSpPr/>
        <p:nvPr/>
      </p:nvGrpSpPr>
      <p:grpSpPr>
        <a:xfrm>
          <a:off x="0" y="0"/>
          <a:ext cx="0" cy="0"/>
          <a:chOff x="0" y="0"/>
          <a:chExt cx="0" cy="0"/>
        </a:xfrm>
      </p:grpSpPr>
      <p:grpSp>
        <p:nvGrpSpPr>
          <p:cNvPr id="99" name="Google Shape;99;p21"/>
          <p:cNvGrpSpPr/>
          <p:nvPr/>
        </p:nvGrpSpPr>
        <p:grpSpPr>
          <a:xfrm>
            <a:off x="1363888" y="1319249"/>
            <a:ext cx="6416221" cy="2421201"/>
            <a:chOff x="1310700" y="1278174"/>
            <a:chExt cx="6416221" cy="2421201"/>
          </a:xfrm>
        </p:grpSpPr>
        <p:pic>
          <p:nvPicPr>
            <p:cNvPr id="100" name="Google Shape;100;p21"/>
            <p:cNvPicPr preferRelativeResize="0"/>
            <p:nvPr/>
          </p:nvPicPr>
          <p:blipFill rotWithShape="1">
            <a:blip r:embed="rId3">
              <a:alphaModFix/>
            </a:blip>
            <a:srcRect l="8437" r="9162"/>
            <a:stretch/>
          </p:blipFill>
          <p:spPr>
            <a:xfrm>
              <a:off x="1310700" y="1278175"/>
              <a:ext cx="3983375" cy="2421200"/>
            </a:xfrm>
            <a:prstGeom prst="rect">
              <a:avLst/>
            </a:prstGeom>
            <a:noFill/>
            <a:ln>
              <a:noFill/>
            </a:ln>
          </p:spPr>
        </p:pic>
        <p:pic>
          <p:nvPicPr>
            <p:cNvPr id="101" name="Google Shape;101;p21"/>
            <p:cNvPicPr preferRelativeResize="0"/>
            <p:nvPr/>
          </p:nvPicPr>
          <p:blipFill>
            <a:blip r:embed="rId4">
              <a:alphaModFix/>
            </a:blip>
            <a:stretch>
              <a:fillRect/>
            </a:stretch>
          </p:blipFill>
          <p:spPr>
            <a:xfrm>
              <a:off x="5294075" y="1278174"/>
              <a:ext cx="2432846" cy="2421199"/>
            </a:xfrm>
            <a:prstGeom prst="rect">
              <a:avLst/>
            </a:prstGeom>
            <a:noFill/>
            <a:ln>
              <a:noFill/>
            </a:ln>
          </p:spPr>
        </p:pic>
      </p:grpSp>
      <p:sp>
        <p:nvSpPr>
          <p:cNvPr id="102" name="Google Shape;102;p21"/>
          <p:cNvSpPr txBox="1"/>
          <p:nvPr/>
        </p:nvSpPr>
        <p:spPr>
          <a:xfrm>
            <a:off x="2061900" y="461975"/>
            <a:ext cx="5020200" cy="400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o" sz="3900">
                <a:solidFill>
                  <a:srgbClr val="EFF0F0"/>
                </a:solidFill>
                <a:latin typeface="League Spartan"/>
                <a:ea typeface="League Spartan"/>
                <a:cs typeface="League Spartan"/>
                <a:sym typeface="League Spartan"/>
              </a:rPr>
              <a:t>Kun 2 fag! </a:t>
            </a:r>
            <a:endParaRPr sz="3900">
              <a:solidFill>
                <a:srgbClr val="EFF0F0"/>
              </a:solidFill>
              <a:latin typeface="League Spartan"/>
              <a:ea typeface="League Spartan"/>
              <a:cs typeface="League Spartan"/>
              <a:sym typeface="League Spart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71616"/>
        </a:solidFill>
        <a:effectLst/>
      </p:bgPr>
    </p:bg>
    <p:spTree>
      <p:nvGrpSpPr>
        <p:cNvPr id="1" name="Shape 117"/>
        <p:cNvGrpSpPr/>
        <p:nvPr/>
      </p:nvGrpSpPr>
      <p:grpSpPr>
        <a:xfrm>
          <a:off x="0" y="0"/>
          <a:ext cx="0" cy="0"/>
          <a:chOff x="0" y="0"/>
          <a:chExt cx="0" cy="0"/>
        </a:xfrm>
      </p:grpSpPr>
      <p:sp>
        <p:nvSpPr>
          <p:cNvPr id="118" name="Google Shape;118;p23"/>
          <p:cNvSpPr txBox="1"/>
          <p:nvPr/>
        </p:nvSpPr>
        <p:spPr>
          <a:xfrm>
            <a:off x="447325" y="1208325"/>
            <a:ext cx="3560700" cy="2586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no" sz="2800">
                <a:solidFill>
                  <a:schemeClr val="lt2"/>
                </a:solidFill>
                <a:latin typeface="League Spartan ExtraBold"/>
                <a:ea typeface="League Spartan ExtraBold"/>
                <a:cs typeface="League Spartan ExtraBold"/>
                <a:sym typeface="League Spartan ExtraBold"/>
              </a:rPr>
              <a:t>21ST </a:t>
            </a:r>
            <a:br>
              <a:rPr lang="no" sz="2800">
                <a:solidFill>
                  <a:schemeClr val="lt2"/>
                </a:solidFill>
                <a:latin typeface="League Spartan ExtraBold"/>
                <a:ea typeface="League Spartan ExtraBold"/>
                <a:cs typeface="League Spartan ExtraBold"/>
                <a:sym typeface="League Spartan ExtraBold"/>
              </a:rPr>
            </a:br>
            <a:r>
              <a:rPr lang="no" sz="2800">
                <a:solidFill>
                  <a:schemeClr val="lt2"/>
                </a:solidFill>
                <a:latin typeface="League Spartan ExtraBold"/>
                <a:ea typeface="League Spartan ExtraBold"/>
                <a:cs typeface="League Spartan ExtraBold"/>
                <a:sym typeface="League Spartan ExtraBold"/>
              </a:rPr>
              <a:t>CENTURY SKILLS</a:t>
            </a:r>
            <a:endParaRPr sz="2800">
              <a:solidFill>
                <a:schemeClr val="lt2"/>
              </a:solidFill>
              <a:latin typeface="League Spartan ExtraBold"/>
              <a:ea typeface="League Spartan ExtraBold"/>
              <a:cs typeface="League Spartan ExtraBold"/>
              <a:sym typeface="League Spartan ExtraBold"/>
            </a:endParaRPr>
          </a:p>
          <a:p>
            <a:pPr marL="0" marR="0" lvl="0" indent="0" algn="l" rtl="0">
              <a:lnSpc>
                <a:spcPct val="100000"/>
              </a:lnSpc>
              <a:spcBef>
                <a:spcPts val="0"/>
              </a:spcBef>
              <a:spcAft>
                <a:spcPts val="0"/>
              </a:spcAft>
              <a:buClr>
                <a:srgbClr val="000000"/>
              </a:buClr>
              <a:buSzPts val="2800"/>
              <a:buFont typeface="Arial"/>
              <a:buNone/>
            </a:pPr>
            <a:endParaRPr sz="2800">
              <a:solidFill>
                <a:schemeClr val="lt2"/>
              </a:solidFill>
              <a:latin typeface="League Spartan ExtraBold"/>
              <a:ea typeface="League Spartan ExtraBold"/>
              <a:cs typeface="League Spartan ExtraBold"/>
              <a:sym typeface="League Spartan ExtraBold"/>
            </a:endParaRPr>
          </a:p>
          <a:p>
            <a:pPr marL="0" marR="0" lvl="0" indent="0" algn="l" rtl="0">
              <a:lnSpc>
                <a:spcPct val="100000"/>
              </a:lnSpc>
              <a:spcBef>
                <a:spcPts val="0"/>
              </a:spcBef>
              <a:spcAft>
                <a:spcPts val="0"/>
              </a:spcAft>
              <a:buClr>
                <a:srgbClr val="000000"/>
              </a:buClr>
              <a:buSzPts val="2800"/>
              <a:buFont typeface="Arial"/>
              <a:buNone/>
            </a:pPr>
            <a:r>
              <a:rPr lang="no" sz="2800">
                <a:solidFill>
                  <a:schemeClr val="lt2"/>
                </a:solidFill>
                <a:latin typeface="League Spartan ExtraBold"/>
                <a:ea typeface="League Spartan ExtraBold"/>
                <a:cs typeface="League Spartan ExtraBold"/>
                <a:sym typeface="League Spartan ExtraBold"/>
              </a:rPr>
              <a:t>KEY COMPETENCE/ NØKKEL-</a:t>
            </a:r>
            <a:endParaRPr sz="2800">
              <a:solidFill>
                <a:schemeClr val="lt2"/>
              </a:solidFill>
              <a:latin typeface="League Spartan ExtraBold"/>
              <a:ea typeface="League Spartan ExtraBold"/>
              <a:cs typeface="League Spartan ExtraBold"/>
              <a:sym typeface="League Spartan ExtraBold"/>
            </a:endParaRPr>
          </a:p>
          <a:p>
            <a:pPr marL="0" marR="0" lvl="0" indent="0" algn="l" rtl="0">
              <a:lnSpc>
                <a:spcPct val="100000"/>
              </a:lnSpc>
              <a:spcBef>
                <a:spcPts val="0"/>
              </a:spcBef>
              <a:spcAft>
                <a:spcPts val="0"/>
              </a:spcAft>
              <a:buClr>
                <a:srgbClr val="000000"/>
              </a:buClr>
              <a:buSzPts val="2800"/>
              <a:buFont typeface="Arial"/>
              <a:buNone/>
            </a:pPr>
            <a:r>
              <a:rPr lang="no" sz="2800">
                <a:solidFill>
                  <a:schemeClr val="lt2"/>
                </a:solidFill>
                <a:latin typeface="League Spartan ExtraBold"/>
                <a:ea typeface="League Spartan ExtraBold"/>
                <a:cs typeface="League Spartan ExtraBold"/>
                <a:sym typeface="League Spartan ExtraBold"/>
              </a:rPr>
              <a:t>KOMPETANSER</a:t>
            </a:r>
            <a:endParaRPr sz="2800">
              <a:solidFill>
                <a:schemeClr val="lt2"/>
              </a:solidFill>
              <a:latin typeface="League Spartan SemiBold"/>
              <a:ea typeface="League Spartan SemiBold"/>
              <a:cs typeface="League Spartan SemiBold"/>
              <a:sym typeface="League Spartan SemiBold"/>
            </a:endParaRPr>
          </a:p>
        </p:txBody>
      </p:sp>
      <p:sp>
        <p:nvSpPr>
          <p:cNvPr id="119" name="Google Shape;119;p23"/>
          <p:cNvSpPr txBox="1"/>
          <p:nvPr/>
        </p:nvSpPr>
        <p:spPr>
          <a:xfrm>
            <a:off x="4270850" y="1189275"/>
            <a:ext cx="4342800" cy="219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800">
                <a:solidFill>
                  <a:schemeClr val="lt2"/>
                </a:solidFill>
                <a:latin typeface="League Spartan"/>
                <a:ea typeface="League Spartan"/>
                <a:cs typeface="League Spartan"/>
                <a:sym typeface="League Spartan"/>
              </a:rPr>
              <a:t> “Transversal skills” or "21st-century skills," are becoming increasingly important in today's rapidly changing workforce. These skills are transferable across different industries and job roles and are essential for personal and professional success.</a:t>
            </a:r>
            <a:endParaRPr sz="1800">
              <a:solidFill>
                <a:schemeClr val="lt2"/>
              </a:solidFill>
              <a:latin typeface="League Spartan"/>
              <a:ea typeface="League Spartan"/>
              <a:cs typeface="League Spartan"/>
              <a:sym typeface="League Spartan"/>
            </a:endParaRPr>
          </a:p>
          <a:p>
            <a:pPr marL="0" lvl="0" indent="0" algn="l" rtl="0">
              <a:spcBef>
                <a:spcPts val="0"/>
              </a:spcBef>
              <a:spcAft>
                <a:spcPts val="0"/>
              </a:spcAft>
              <a:buNone/>
            </a:pPr>
            <a:endParaRPr sz="1800">
              <a:solidFill>
                <a:schemeClr val="lt2"/>
              </a:solidFill>
              <a:latin typeface="League Spartan"/>
              <a:ea typeface="League Spartan"/>
              <a:cs typeface="League Spartan"/>
              <a:sym typeface="League Spartan"/>
            </a:endParaRPr>
          </a:p>
          <a:p>
            <a:pPr marL="0" lvl="0" indent="0" algn="l" rtl="0">
              <a:spcBef>
                <a:spcPts val="0"/>
              </a:spcBef>
              <a:spcAft>
                <a:spcPts val="0"/>
              </a:spcAft>
              <a:buNone/>
            </a:pPr>
            <a:r>
              <a:rPr lang="no" sz="1800">
                <a:solidFill>
                  <a:schemeClr val="lt2"/>
                </a:solidFill>
                <a:latin typeface="League Spartan"/>
                <a:ea typeface="League Spartan"/>
                <a:cs typeface="League Spartan"/>
                <a:sym typeface="League Spartan"/>
              </a:rPr>
              <a:t>Transversal skills, sometimes referred to as "soft skills" or "core skills," are those that are applicable and valuable across various domains, including education, work, and personal life.</a:t>
            </a:r>
            <a:endParaRPr sz="1800">
              <a:solidFill>
                <a:schemeClr val="lt2"/>
              </a:solidFill>
              <a:latin typeface="League Spartan"/>
              <a:ea typeface="League Spartan"/>
              <a:cs typeface="League Spartan"/>
              <a:sym typeface="League Spart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71616"/>
        </a:solidFill>
        <a:effectLst/>
      </p:bgPr>
    </p:bg>
    <p:spTree>
      <p:nvGrpSpPr>
        <p:cNvPr id="1" name="Shape 123"/>
        <p:cNvGrpSpPr/>
        <p:nvPr/>
      </p:nvGrpSpPr>
      <p:grpSpPr>
        <a:xfrm>
          <a:off x="0" y="0"/>
          <a:ext cx="0" cy="0"/>
          <a:chOff x="0" y="0"/>
          <a:chExt cx="0" cy="0"/>
        </a:xfrm>
      </p:grpSpPr>
      <p:pic>
        <p:nvPicPr>
          <p:cNvPr id="124" name="Google Shape;124;p24"/>
          <p:cNvPicPr preferRelativeResize="0"/>
          <p:nvPr/>
        </p:nvPicPr>
        <p:blipFill>
          <a:blip r:embed="rId3">
            <a:alphaModFix/>
          </a:blip>
          <a:stretch>
            <a:fillRect/>
          </a:stretch>
        </p:blipFill>
        <p:spPr>
          <a:xfrm>
            <a:off x="1212980" y="0"/>
            <a:ext cx="6718042" cy="5143501"/>
          </a:xfrm>
          <a:prstGeom prst="rect">
            <a:avLst/>
          </a:prstGeom>
          <a:noFill/>
          <a:ln>
            <a:noFill/>
          </a:ln>
        </p:spPr>
      </p:pic>
      <p:sp>
        <p:nvSpPr>
          <p:cNvPr id="125" name="Google Shape;125;p24"/>
          <p:cNvSpPr txBox="1"/>
          <p:nvPr/>
        </p:nvSpPr>
        <p:spPr>
          <a:xfrm>
            <a:off x="256650" y="636525"/>
            <a:ext cx="1868400" cy="34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a:solidFill>
                  <a:schemeClr val="lt2"/>
                </a:solidFill>
                <a:latin typeface="League Spartan"/>
                <a:ea typeface="League Spartan"/>
                <a:cs typeface="League Spartan"/>
                <a:sym typeface="League Spartan"/>
              </a:rPr>
              <a:t>“TRANSVERSAL COMPETENCIES ESSENTIALFOR FUTURE PROOFING THE WORKFORCES.” T. Whittemore</a:t>
            </a:r>
            <a:endParaRPr>
              <a:solidFill>
                <a:schemeClr val="lt2"/>
              </a:solidFill>
              <a:latin typeface="League Spartan"/>
              <a:ea typeface="League Spartan"/>
              <a:cs typeface="League Spartan"/>
              <a:sym typeface="League Spart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71616"/>
        </a:solidFill>
        <a:effectLst/>
      </p:bgPr>
    </p:bg>
    <p:spTree>
      <p:nvGrpSpPr>
        <p:cNvPr id="1" name="Shape 129"/>
        <p:cNvGrpSpPr/>
        <p:nvPr/>
      </p:nvGrpSpPr>
      <p:grpSpPr>
        <a:xfrm>
          <a:off x="0" y="0"/>
          <a:ext cx="0" cy="0"/>
          <a:chOff x="0" y="0"/>
          <a:chExt cx="0" cy="0"/>
        </a:xfrm>
      </p:grpSpPr>
      <p:pic>
        <p:nvPicPr>
          <p:cNvPr id="130" name="Google Shape;130;p25"/>
          <p:cNvPicPr preferRelativeResize="0"/>
          <p:nvPr/>
        </p:nvPicPr>
        <p:blipFill>
          <a:blip r:embed="rId3">
            <a:alphaModFix/>
          </a:blip>
          <a:stretch>
            <a:fillRect/>
          </a:stretch>
        </p:blipFill>
        <p:spPr>
          <a:xfrm>
            <a:off x="2067413" y="152400"/>
            <a:ext cx="5009166" cy="483869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71616"/>
        </a:solidFill>
        <a:effectLst/>
      </p:bgPr>
    </p:bg>
    <p:spTree>
      <p:nvGrpSpPr>
        <p:cNvPr id="1" name="Shape 134"/>
        <p:cNvGrpSpPr/>
        <p:nvPr/>
      </p:nvGrpSpPr>
      <p:grpSpPr>
        <a:xfrm>
          <a:off x="0" y="0"/>
          <a:ext cx="0" cy="0"/>
          <a:chOff x="0" y="0"/>
          <a:chExt cx="0" cy="0"/>
        </a:xfrm>
      </p:grpSpPr>
      <p:graphicFrame>
        <p:nvGraphicFramePr>
          <p:cNvPr id="135" name="Google Shape;135;p26"/>
          <p:cNvGraphicFramePr/>
          <p:nvPr/>
        </p:nvGraphicFramePr>
        <p:xfrm>
          <a:off x="3788618" y="92505"/>
          <a:ext cx="5200925" cy="4958500"/>
        </p:xfrm>
        <a:graphic>
          <a:graphicData uri="http://schemas.openxmlformats.org/drawingml/2006/table">
            <a:tbl>
              <a:tblPr>
                <a:noFill/>
                <a:tableStyleId>{069BFB8E-D0D9-4B37-A973-843838290546}</a:tableStyleId>
              </a:tblPr>
              <a:tblGrid>
                <a:gridCol w="2558625">
                  <a:extLst>
                    <a:ext uri="{9D8B030D-6E8A-4147-A177-3AD203B41FA5}">
                      <a16:colId xmlns:a16="http://schemas.microsoft.com/office/drawing/2014/main" val="20000"/>
                    </a:ext>
                  </a:extLst>
                </a:gridCol>
                <a:gridCol w="2642300">
                  <a:extLst>
                    <a:ext uri="{9D8B030D-6E8A-4147-A177-3AD203B41FA5}">
                      <a16:colId xmlns:a16="http://schemas.microsoft.com/office/drawing/2014/main" val="20001"/>
                    </a:ext>
                  </a:extLst>
                </a:gridCol>
              </a:tblGrid>
              <a:tr h="1316875">
                <a:tc>
                  <a:txBody>
                    <a:bodyPr/>
                    <a:lstStyle/>
                    <a:p>
                      <a:pPr marL="0" marR="0" lvl="0" indent="0" algn="ctr" rtl="0">
                        <a:lnSpc>
                          <a:spcPct val="140000"/>
                        </a:lnSpc>
                        <a:spcBef>
                          <a:spcPts val="0"/>
                        </a:spcBef>
                        <a:spcAft>
                          <a:spcPts val="0"/>
                        </a:spcAft>
                        <a:buClr>
                          <a:srgbClr val="000000"/>
                        </a:buClr>
                        <a:buSzPts val="1500"/>
                        <a:buFont typeface="Arial"/>
                        <a:buNone/>
                      </a:pPr>
                      <a:r>
                        <a:rPr lang="no" sz="1500" b="1">
                          <a:solidFill>
                            <a:schemeClr val="dk1"/>
                          </a:solidFill>
                          <a:latin typeface="Montserrat"/>
                          <a:ea typeface="Montserrat"/>
                          <a:cs typeface="Montserrat"/>
                          <a:sym typeface="Montserrat"/>
                        </a:rPr>
                        <a:t>SELVKONTROLL</a:t>
                      </a:r>
                      <a:endParaRPr sz="600" u="none" strike="noStrike" cap="none">
                        <a:solidFill>
                          <a:schemeClr val="dk1"/>
                        </a:solidFill>
                      </a:endParaRPr>
                    </a:p>
                  </a:txBody>
                  <a:tcPr marL="95250" marR="95250" marT="95250" marB="952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21EACC"/>
                    </a:solidFill>
                  </a:tcPr>
                </a:tc>
                <a:tc>
                  <a:txBody>
                    <a:bodyPr/>
                    <a:lstStyle/>
                    <a:p>
                      <a:pPr marL="0" marR="0" lvl="0" indent="0" algn="ctr" rtl="0">
                        <a:lnSpc>
                          <a:spcPct val="140000"/>
                        </a:lnSpc>
                        <a:spcBef>
                          <a:spcPts val="0"/>
                        </a:spcBef>
                        <a:spcAft>
                          <a:spcPts val="0"/>
                        </a:spcAft>
                        <a:buClr>
                          <a:srgbClr val="000000"/>
                        </a:buClr>
                        <a:buSzPts val="1500"/>
                        <a:buFont typeface="Arial"/>
                        <a:buNone/>
                      </a:pPr>
                      <a:r>
                        <a:rPr lang="no" sz="1500" b="1">
                          <a:solidFill>
                            <a:srgbClr val="191918"/>
                          </a:solidFill>
                          <a:latin typeface="Montserrat"/>
                          <a:ea typeface="Montserrat"/>
                          <a:cs typeface="Montserrat"/>
                          <a:sym typeface="Montserrat"/>
                        </a:rPr>
                        <a:t>DEDIKASJON </a:t>
                      </a:r>
                      <a:endParaRPr sz="600" u="none" strike="noStrike" cap="none"/>
                    </a:p>
                  </a:txBody>
                  <a:tcPr marL="95250" marR="95250" marT="95250" marB="952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chemeClr val="lt2"/>
                    </a:solidFill>
                  </a:tcPr>
                </a:tc>
                <a:extLst>
                  <a:ext uri="{0D108BD9-81ED-4DB2-BD59-A6C34878D82A}">
                    <a16:rowId xmlns:a16="http://schemas.microsoft.com/office/drawing/2014/main" val="10000"/>
                  </a:ext>
                </a:extLst>
              </a:tr>
              <a:tr h="1195250">
                <a:tc>
                  <a:txBody>
                    <a:bodyPr/>
                    <a:lstStyle/>
                    <a:p>
                      <a:pPr marL="0" marR="0" lvl="0" indent="0" algn="ctr" rtl="0">
                        <a:lnSpc>
                          <a:spcPct val="140000"/>
                        </a:lnSpc>
                        <a:spcBef>
                          <a:spcPts val="0"/>
                        </a:spcBef>
                        <a:spcAft>
                          <a:spcPts val="0"/>
                        </a:spcAft>
                        <a:buClr>
                          <a:srgbClr val="000000"/>
                        </a:buClr>
                        <a:buSzPts val="1500"/>
                        <a:buFont typeface="Arial"/>
                        <a:buNone/>
                      </a:pPr>
                      <a:r>
                        <a:rPr lang="no" sz="1500" b="1">
                          <a:solidFill>
                            <a:srgbClr val="191918"/>
                          </a:solidFill>
                          <a:latin typeface="Montserrat"/>
                          <a:ea typeface="Montserrat"/>
                          <a:cs typeface="Montserrat"/>
                          <a:sym typeface="Montserrat"/>
                        </a:rPr>
                        <a:t>GROWTH MINDSET </a:t>
                      </a:r>
                      <a:endParaRPr sz="600" u="none" strike="noStrike" cap="none"/>
                    </a:p>
                  </a:txBody>
                  <a:tcPr marL="95250" marR="95250" marT="95250" marB="952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E8EAED"/>
                    </a:solidFill>
                  </a:tcPr>
                </a:tc>
                <a:tc>
                  <a:txBody>
                    <a:bodyPr/>
                    <a:lstStyle/>
                    <a:p>
                      <a:pPr marL="0" marR="0" lvl="0" indent="0" algn="ctr" rtl="0">
                        <a:lnSpc>
                          <a:spcPct val="381818"/>
                        </a:lnSpc>
                        <a:spcBef>
                          <a:spcPts val="0"/>
                        </a:spcBef>
                        <a:spcAft>
                          <a:spcPts val="0"/>
                        </a:spcAft>
                        <a:buClr>
                          <a:srgbClr val="000000"/>
                        </a:buClr>
                        <a:buSzPts val="600"/>
                        <a:buFont typeface="Arial"/>
                        <a:buNone/>
                      </a:pPr>
                      <a:endParaRPr sz="600" u="none" strike="noStrike" cap="none"/>
                    </a:p>
                    <a:p>
                      <a:pPr marL="0" marR="0" lvl="0" indent="0" algn="ctr" rtl="0">
                        <a:lnSpc>
                          <a:spcPct val="140000"/>
                        </a:lnSpc>
                        <a:spcBef>
                          <a:spcPts val="0"/>
                        </a:spcBef>
                        <a:spcAft>
                          <a:spcPts val="0"/>
                        </a:spcAft>
                        <a:buClr>
                          <a:srgbClr val="000000"/>
                        </a:buClr>
                        <a:buSzPts val="1500"/>
                        <a:buFont typeface="Arial"/>
                        <a:buNone/>
                      </a:pPr>
                      <a:r>
                        <a:rPr lang="no" sz="1500" b="1">
                          <a:solidFill>
                            <a:srgbClr val="FFFFFF"/>
                          </a:solidFill>
                          <a:latin typeface="Montserrat"/>
                          <a:ea typeface="Montserrat"/>
                          <a:cs typeface="Montserrat"/>
                          <a:sym typeface="Montserrat"/>
                        </a:rPr>
                        <a:t>SAMARBEIDE</a:t>
                      </a:r>
                      <a:endParaRPr sz="700" u="none" strike="noStrike" cap="none"/>
                    </a:p>
                    <a:p>
                      <a:pPr marL="0" marR="0" lvl="0" indent="0" algn="ctr" rtl="0">
                        <a:lnSpc>
                          <a:spcPct val="140000"/>
                        </a:lnSpc>
                        <a:spcBef>
                          <a:spcPts val="0"/>
                        </a:spcBef>
                        <a:spcAft>
                          <a:spcPts val="0"/>
                        </a:spcAft>
                        <a:buClr>
                          <a:srgbClr val="000000"/>
                        </a:buClr>
                        <a:buSzPts val="1500"/>
                        <a:buFont typeface="Arial"/>
                        <a:buNone/>
                      </a:pPr>
                      <a:endParaRPr sz="1500" b="1" u="none" strike="noStrike" cap="none">
                        <a:solidFill>
                          <a:srgbClr val="FFFFFF"/>
                        </a:solidFill>
                        <a:latin typeface="Montserrat"/>
                        <a:ea typeface="Montserrat"/>
                        <a:cs typeface="Montserrat"/>
                        <a:sym typeface="Montserrat"/>
                      </a:endParaRPr>
                    </a:p>
                  </a:txBody>
                  <a:tcPr marL="95250" marR="95250" marT="95250" marB="952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F64D01"/>
                    </a:solidFill>
                  </a:tcPr>
                </a:tc>
                <a:extLst>
                  <a:ext uri="{0D108BD9-81ED-4DB2-BD59-A6C34878D82A}">
                    <a16:rowId xmlns:a16="http://schemas.microsoft.com/office/drawing/2014/main" val="10001"/>
                  </a:ext>
                </a:extLst>
              </a:tr>
              <a:tr h="1195250">
                <a:tc>
                  <a:txBody>
                    <a:bodyPr/>
                    <a:lstStyle/>
                    <a:p>
                      <a:pPr marL="0" marR="0" lvl="0" indent="0" algn="ctr" rtl="0">
                        <a:lnSpc>
                          <a:spcPct val="140000"/>
                        </a:lnSpc>
                        <a:spcBef>
                          <a:spcPts val="0"/>
                        </a:spcBef>
                        <a:spcAft>
                          <a:spcPts val="0"/>
                        </a:spcAft>
                        <a:buClr>
                          <a:srgbClr val="000000"/>
                        </a:buClr>
                        <a:buSzPts val="1500"/>
                        <a:buFont typeface="Arial"/>
                        <a:buNone/>
                      </a:pPr>
                      <a:r>
                        <a:rPr lang="no" sz="1500" b="1">
                          <a:solidFill>
                            <a:srgbClr val="FFFFFF"/>
                          </a:solidFill>
                          <a:latin typeface="Montserrat"/>
                          <a:ea typeface="Montserrat"/>
                          <a:cs typeface="Montserrat"/>
                          <a:sym typeface="Montserrat"/>
                        </a:rPr>
                        <a:t>LÆRE</a:t>
                      </a:r>
                      <a:endParaRPr sz="600" u="none" strike="noStrike" cap="none"/>
                    </a:p>
                  </a:txBody>
                  <a:tcPr marL="95250" marR="95250" marT="95250" marB="952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F64D01"/>
                    </a:solidFill>
                  </a:tcPr>
                </a:tc>
                <a:tc>
                  <a:txBody>
                    <a:bodyPr/>
                    <a:lstStyle/>
                    <a:p>
                      <a:pPr marL="0" marR="0" lvl="0" indent="0" algn="ctr" rtl="0">
                        <a:lnSpc>
                          <a:spcPct val="140000"/>
                        </a:lnSpc>
                        <a:spcBef>
                          <a:spcPts val="0"/>
                        </a:spcBef>
                        <a:spcAft>
                          <a:spcPts val="0"/>
                        </a:spcAft>
                        <a:buClr>
                          <a:srgbClr val="000000"/>
                        </a:buClr>
                        <a:buSzPts val="1500"/>
                        <a:buFont typeface="Arial"/>
                        <a:buNone/>
                      </a:pPr>
                      <a:r>
                        <a:rPr lang="no" sz="1500" b="1">
                          <a:solidFill>
                            <a:srgbClr val="191918"/>
                          </a:solidFill>
                          <a:latin typeface="Montserrat"/>
                          <a:ea typeface="Montserrat"/>
                          <a:cs typeface="Montserrat"/>
                          <a:sym typeface="Montserrat"/>
                        </a:rPr>
                        <a:t>REFLEKSJON </a:t>
                      </a:r>
                      <a:endParaRPr sz="600" u="none" strike="noStrike" cap="none"/>
                    </a:p>
                  </a:txBody>
                  <a:tcPr marL="95250" marR="95250" marT="95250" marB="952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1251125">
                <a:tc>
                  <a:txBody>
                    <a:bodyPr/>
                    <a:lstStyle/>
                    <a:p>
                      <a:pPr marL="0" marR="0" lvl="0" indent="0" algn="ctr" rtl="0">
                        <a:lnSpc>
                          <a:spcPct val="140000"/>
                        </a:lnSpc>
                        <a:spcBef>
                          <a:spcPts val="0"/>
                        </a:spcBef>
                        <a:spcAft>
                          <a:spcPts val="0"/>
                        </a:spcAft>
                        <a:buClr>
                          <a:srgbClr val="000000"/>
                        </a:buClr>
                        <a:buSzPts val="1500"/>
                        <a:buFont typeface="Arial"/>
                        <a:buNone/>
                      </a:pPr>
                      <a:r>
                        <a:rPr lang="no" sz="1500" b="1">
                          <a:solidFill>
                            <a:srgbClr val="FFFFFF"/>
                          </a:solidFill>
                          <a:latin typeface="Montserrat"/>
                          <a:ea typeface="Montserrat"/>
                          <a:cs typeface="Montserrat"/>
                          <a:sym typeface="Montserrat"/>
                        </a:rPr>
                        <a:t>TENKE</a:t>
                      </a:r>
                      <a:endParaRPr sz="600" u="none" strike="noStrike" cap="none"/>
                    </a:p>
                  </a:txBody>
                  <a:tcPr marL="95250" marR="95250" marT="95250" marB="952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191918"/>
                    </a:solidFill>
                  </a:tcPr>
                </a:tc>
                <a:tc>
                  <a:txBody>
                    <a:bodyPr/>
                    <a:lstStyle/>
                    <a:p>
                      <a:pPr marL="0" marR="0" lvl="0" indent="0" algn="ctr" rtl="0">
                        <a:lnSpc>
                          <a:spcPct val="140000"/>
                        </a:lnSpc>
                        <a:spcBef>
                          <a:spcPts val="0"/>
                        </a:spcBef>
                        <a:spcAft>
                          <a:spcPts val="0"/>
                        </a:spcAft>
                        <a:buClr>
                          <a:srgbClr val="000000"/>
                        </a:buClr>
                        <a:buSzPts val="1500"/>
                        <a:buFont typeface="Arial"/>
                        <a:buNone/>
                      </a:pPr>
                      <a:r>
                        <a:rPr lang="no" sz="1500" b="1">
                          <a:solidFill>
                            <a:srgbClr val="191918"/>
                          </a:solidFill>
                          <a:latin typeface="Montserrat"/>
                          <a:ea typeface="Montserrat"/>
                          <a:cs typeface="Montserrat"/>
                          <a:sym typeface="Montserrat"/>
                        </a:rPr>
                        <a:t>ENDRE OG FORBEDRE</a:t>
                      </a:r>
                      <a:endParaRPr sz="600" u="none" strike="noStrike" cap="none"/>
                    </a:p>
                  </a:txBody>
                  <a:tcPr marL="95250" marR="95250" marT="95250" marB="952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21EACC"/>
                    </a:solidFill>
                  </a:tcPr>
                </a:tc>
                <a:extLst>
                  <a:ext uri="{0D108BD9-81ED-4DB2-BD59-A6C34878D82A}">
                    <a16:rowId xmlns:a16="http://schemas.microsoft.com/office/drawing/2014/main" val="10003"/>
                  </a:ext>
                </a:extLst>
              </a:tr>
            </a:tbl>
          </a:graphicData>
        </a:graphic>
      </p:graphicFrame>
      <p:sp>
        <p:nvSpPr>
          <p:cNvPr id="136" name="Google Shape;136;p26"/>
          <p:cNvSpPr txBox="1"/>
          <p:nvPr/>
        </p:nvSpPr>
        <p:spPr>
          <a:xfrm>
            <a:off x="447325" y="1208325"/>
            <a:ext cx="3560700" cy="2154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no" sz="2800">
                <a:solidFill>
                  <a:schemeClr val="lt2"/>
                </a:solidFill>
                <a:latin typeface="League Spartan ExtraBold"/>
                <a:ea typeface="League Spartan ExtraBold"/>
                <a:cs typeface="League Spartan ExtraBold"/>
                <a:sym typeface="League Spartan ExtraBold"/>
              </a:rPr>
              <a:t>21ST </a:t>
            </a:r>
            <a:br>
              <a:rPr lang="no" sz="2800">
                <a:solidFill>
                  <a:schemeClr val="lt2"/>
                </a:solidFill>
                <a:latin typeface="League Spartan ExtraBold"/>
                <a:ea typeface="League Spartan ExtraBold"/>
                <a:cs typeface="League Spartan ExtraBold"/>
                <a:sym typeface="League Spartan ExtraBold"/>
              </a:rPr>
            </a:br>
            <a:r>
              <a:rPr lang="no" sz="2800">
                <a:solidFill>
                  <a:schemeClr val="lt2"/>
                </a:solidFill>
                <a:latin typeface="League Spartan ExtraBold"/>
                <a:ea typeface="League Spartan ExtraBold"/>
                <a:cs typeface="League Spartan ExtraBold"/>
                <a:sym typeface="League Spartan ExtraBold"/>
              </a:rPr>
              <a:t>CENTURY SKILLS</a:t>
            </a:r>
            <a:endParaRPr sz="2800">
              <a:solidFill>
                <a:schemeClr val="lt2"/>
              </a:solidFill>
              <a:latin typeface="League Spartan ExtraBold"/>
              <a:ea typeface="League Spartan ExtraBold"/>
              <a:cs typeface="League Spartan ExtraBold"/>
              <a:sym typeface="League Spartan ExtraBold"/>
            </a:endParaRPr>
          </a:p>
          <a:p>
            <a:pPr marL="0" marR="0" lvl="0" indent="0" algn="l" rtl="0">
              <a:lnSpc>
                <a:spcPct val="100000"/>
              </a:lnSpc>
              <a:spcBef>
                <a:spcPts val="0"/>
              </a:spcBef>
              <a:spcAft>
                <a:spcPts val="0"/>
              </a:spcAft>
              <a:buClr>
                <a:srgbClr val="000000"/>
              </a:buClr>
              <a:buSzPts val="2800"/>
              <a:buFont typeface="Arial"/>
              <a:buNone/>
            </a:pPr>
            <a:endParaRPr sz="2800">
              <a:solidFill>
                <a:schemeClr val="lt2"/>
              </a:solidFill>
              <a:latin typeface="League Spartan ExtraBold"/>
              <a:ea typeface="League Spartan ExtraBold"/>
              <a:cs typeface="League Spartan ExtraBold"/>
              <a:sym typeface="League Spartan ExtraBold"/>
            </a:endParaRPr>
          </a:p>
          <a:p>
            <a:pPr marL="0" marR="0" lvl="0" indent="0" algn="l" rtl="0">
              <a:lnSpc>
                <a:spcPct val="100000"/>
              </a:lnSpc>
              <a:spcBef>
                <a:spcPts val="0"/>
              </a:spcBef>
              <a:spcAft>
                <a:spcPts val="0"/>
              </a:spcAft>
              <a:buClr>
                <a:srgbClr val="000000"/>
              </a:buClr>
              <a:buSzPts val="2800"/>
              <a:buFont typeface="Arial"/>
              <a:buNone/>
            </a:pPr>
            <a:r>
              <a:rPr lang="no" sz="2800">
                <a:solidFill>
                  <a:schemeClr val="lt2"/>
                </a:solidFill>
                <a:latin typeface="League Spartan ExtraBold"/>
                <a:ea typeface="League Spartan ExtraBold"/>
                <a:cs typeface="League Spartan ExtraBold"/>
                <a:sym typeface="League Spartan ExtraBold"/>
              </a:rPr>
              <a:t>NØKKEL-</a:t>
            </a:r>
            <a:endParaRPr sz="2800">
              <a:solidFill>
                <a:schemeClr val="lt2"/>
              </a:solidFill>
              <a:latin typeface="League Spartan ExtraBold"/>
              <a:ea typeface="League Spartan ExtraBold"/>
              <a:cs typeface="League Spartan ExtraBold"/>
              <a:sym typeface="League Spartan ExtraBold"/>
            </a:endParaRPr>
          </a:p>
          <a:p>
            <a:pPr marL="0" marR="0" lvl="0" indent="0" algn="l" rtl="0">
              <a:lnSpc>
                <a:spcPct val="100000"/>
              </a:lnSpc>
              <a:spcBef>
                <a:spcPts val="0"/>
              </a:spcBef>
              <a:spcAft>
                <a:spcPts val="0"/>
              </a:spcAft>
              <a:buClr>
                <a:srgbClr val="000000"/>
              </a:buClr>
              <a:buSzPts val="2800"/>
              <a:buFont typeface="Arial"/>
              <a:buNone/>
            </a:pPr>
            <a:r>
              <a:rPr lang="no" sz="2800">
                <a:solidFill>
                  <a:schemeClr val="lt2"/>
                </a:solidFill>
                <a:latin typeface="League Spartan ExtraBold"/>
                <a:ea typeface="League Spartan ExtraBold"/>
                <a:cs typeface="League Spartan ExtraBold"/>
                <a:sym typeface="League Spartan ExtraBold"/>
              </a:rPr>
              <a:t>KOMPETANSER</a:t>
            </a:r>
            <a:endParaRPr sz="2800">
              <a:solidFill>
                <a:schemeClr val="lt2"/>
              </a:solidFill>
              <a:latin typeface="League Spartan SemiBold"/>
              <a:ea typeface="League Spartan SemiBold"/>
              <a:cs typeface="League Spartan SemiBold"/>
              <a:sym typeface="League Spartan SemiBo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107" name="Google Shape;107;p22"/>
          <p:cNvPicPr preferRelativeResize="0"/>
          <p:nvPr/>
        </p:nvPicPr>
        <p:blipFill rotWithShape="1">
          <a:blip r:embed="rId3">
            <a:alphaModFix/>
          </a:blip>
          <a:srcRect/>
          <a:stretch/>
        </p:blipFill>
        <p:spPr>
          <a:xfrm>
            <a:off x="-140450" y="0"/>
            <a:ext cx="9375104" cy="5143500"/>
          </a:xfrm>
          <a:prstGeom prst="rect">
            <a:avLst/>
          </a:prstGeom>
          <a:noFill/>
          <a:ln>
            <a:noFill/>
          </a:ln>
        </p:spPr>
      </p:pic>
      <p:sp>
        <p:nvSpPr>
          <p:cNvPr id="108" name="Google Shape;108;p22"/>
          <p:cNvSpPr txBox="1"/>
          <p:nvPr/>
        </p:nvSpPr>
        <p:spPr>
          <a:xfrm>
            <a:off x="243588" y="3260988"/>
            <a:ext cx="2576400" cy="1816200"/>
          </a:xfrm>
          <a:prstGeom prst="rect">
            <a:avLst/>
          </a:prstGeom>
          <a:solidFill>
            <a:srgbClr val="181817"/>
          </a:solidFill>
          <a:ln>
            <a:noFill/>
          </a:ln>
        </p:spPr>
        <p:txBody>
          <a:bodyPr spcFirstLastPara="1" wrap="square" lIns="45725" tIns="45725" rIns="45725" bIns="45725" anchor="t" anchorCtr="0">
            <a:sp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no" sz="1600" b="0" i="0" u="none" strike="noStrike" cap="none">
                <a:solidFill>
                  <a:schemeClr val="lt1"/>
                </a:solidFill>
                <a:latin typeface="Calibri"/>
                <a:ea typeface="Calibri"/>
                <a:cs typeface="Calibri"/>
                <a:sym typeface="Calibri"/>
              </a:rPr>
              <a:t>ca. halvparten går videre</a:t>
            </a: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no" sz="1600" b="0" i="0" u="none" strike="noStrike" cap="none">
                <a:solidFill>
                  <a:schemeClr val="lt1"/>
                </a:solidFill>
                <a:latin typeface="Calibri"/>
                <a:ea typeface="Calibri"/>
                <a:cs typeface="Calibri"/>
                <a:sym typeface="Calibri"/>
              </a:rPr>
              <a:t>77% av de som slutter etter Start IT er i jobb eller utdanning i dag</a:t>
            </a: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Calibri"/>
              <a:ea typeface="Calibri"/>
              <a:cs typeface="Calibri"/>
              <a:sym typeface="Calibri"/>
            </a:endParaRPr>
          </a:p>
        </p:txBody>
      </p:sp>
      <p:sp>
        <p:nvSpPr>
          <p:cNvPr id="109" name="Google Shape;109;p22"/>
          <p:cNvSpPr txBox="1"/>
          <p:nvPr/>
        </p:nvSpPr>
        <p:spPr>
          <a:xfrm>
            <a:off x="3129200" y="3451488"/>
            <a:ext cx="2706300" cy="1569900"/>
          </a:xfrm>
          <a:prstGeom prst="rect">
            <a:avLst/>
          </a:prstGeom>
          <a:solidFill>
            <a:srgbClr val="181817"/>
          </a:solidFill>
          <a:ln>
            <a:noFill/>
          </a:ln>
        </p:spPr>
        <p:txBody>
          <a:bodyPr spcFirstLastPara="1" wrap="square" lIns="45725" tIns="45725" rIns="45725" bIns="457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no" sz="1600" b="0" i="0" u="none" strike="noStrike" cap="none">
                <a:solidFill>
                  <a:schemeClr val="lt1"/>
                </a:solidFill>
                <a:latin typeface="Calibri"/>
                <a:ea typeface="Calibri"/>
                <a:cs typeface="Calibri"/>
                <a:sym typeface="Calibri"/>
              </a:rPr>
              <a:t>85% får jobb umiddelbart etter GET IT</a:t>
            </a: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600"/>
              <a:buFont typeface="Arial"/>
              <a:buNone/>
            </a:pPr>
            <a:r>
              <a:rPr lang="no" sz="1600" b="0" i="0" u="none" strike="noStrike" cap="none">
                <a:solidFill>
                  <a:schemeClr val="lt1"/>
                </a:solidFill>
                <a:latin typeface="Calibri"/>
                <a:ea typeface="Calibri"/>
                <a:cs typeface="Calibri"/>
                <a:sym typeface="Calibri"/>
              </a:rPr>
              <a:t>97% av de som har fullført er i jobb nå</a:t>
            </a: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Calibri"/>
              <a:ea typeface="Calibri"/>
              <a:cs typeface="Calibri"/>
              <a:sym typeface="Calibri"/>
            </a:endParaRPr>
          </a:p>
        </p:txBody>
      </p:sp>
      <p:sp>
        <p:nvSpPr>
          <p:cNvPr id="110" name="Google Shape;110;p22"/>
          <p:cNvSpPr txBox="1"/>
          <p:nvPr/>
        </p:nvSpPr>
        <p:spPr>
          <a:xfrm>
            <a:off x="6229025" y="3527688"/>
            <a:ext cx="2576400" cy="1077600"/>
          </a:xfrm>
          <a:prstGeom prst="rect">
            <a:avLst/>
          </a:prstGeom>
          <a:solidFill>
            <a:srgbClr val="181817"/>
          </a:solidFill>
          <a:ln>
            <a:noFill/>
          </a:ln>
        </p:spPr>
        <p:txBody>
          <a:bodyPr spcFirstLastPara="1" wrap="square" lIns="45725" tIns="45725" rIns="45725" bIns="457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no" sz="1600" b="0" i="0" u="none" strike="noStrike" cap="none">
                <a:solidFill>
                  <a:schemeClr val="lt1"/>
                </a:solidFill>
                <a:latin typeface="Calibri"/>
                <a:ea typeface="Calibri"/>
                <a:cs typeface="Calibri"/>
                <a:sym typeface="Calibri"/>
              </a:rPr>
              <a:t>9</a:t>
            </a:r>
            <a:r>
              <a:rPr lang="no" sz="1600">
                <a:solidFill>
                  <a:schemeClr val="lt1"/>
                </a:solidFill>
                <a:latin typeface="Calibri"/>
                <a:ea typeface="Calibri"/>
                <a:cs typeface="Calibri"/>
                <a:sym typeface="Calibri"/>
              </a:rPr>
              <a:t>4</a:t>
            </a:r>
            <a:r>
              <a:rPr lang="no" sz="1600" b="0" i="0" u="none" strike="noStrike" cap="none">
                <a:solidFill>
                  <a:schemeClr val="lt1"/>
                </a:solidFill>
                <a:latin typeface="Calibri"/>
                <a:ea typeface="Calibri"/>
                <a:cs typeface="Calibri"/>
                <a:sym typeface="Calibri"/>
              </a:rPr>
              <a:t>% av de som har fullført </a:t>
            </a: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no" sz="1600" b="0" i="0" u="none" strike="noStrike" cap="none">
                <a:solidFill>
                  <a:schemeClr val="lt1"/>
                </a:solidFill>
                <a:latin typeface="Calibri"/>
                <a:ea typeface="Calibri"/>
                <a:cs typeface="Calibri"/>
                <a:sym typeface="Calibri"/>
              </a:rPr>
              <a:t>er i jobb i dag</a:t>
            </a: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600"/>
              <a:buFont typeface="Arial"/>
              <a:buNone/>
            </a:pPr>
            <a:endParaRPr sz="1600" b="0" i="0" u="none" strike="noStrike" cap="none">
              <a:solidFill>
                <a:schemeClr val="lt1"/>
              </a:solidFill>
              <a:latin typeface="Calibri"/>
              <a:ea typeface="Calibri"/>
              <a:cs typeface="Calibri"/>
              <a:sym typeface="Calibri"/>
            </a:endParaRPr>
          </a:p>
        </p:txBody>
      </p:sp>
      <p:sp>
        <p:nvSpPr>
          <p:cNvPr id="111" name="Google Shape;111;p22"/>
          <p:cNvSpPr txBox="1"/>
          <p:nvPr/>
        </p:nvSpPr>
        <p:spPr>
          <a:xfrm>
            <a:off x="3129200" y="3527688"/>
            <a:ext cx="2782500" cy="1323900"/>
          </a:xfrm>
          <a:prstGeom prst="rect">
            <a:avLst/>
          </a:prstGeom>
          <a:solidFill>
            <a:srgbClr val="181817"/>
          </a:solidFill>
          <a:ln>
            <a:noFill/>
          </a:ln>
        </p:spPr>
        <p:txBody>
          <a:bodyPr spcFirstLastPara="1" wrap="square" lIns="45725" tIns="45725" rIns="45725" bIns="457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no" sz="1600" b="0" i="0" u="none" strike="noStrike" cap="none">
                <a:solidFill>
                  <a:schemeClr val="lt1"/>
                </a:solidFill>
                <a:latin typeface="Calibri"/>
                <a:ea typeface="Calibri"/>
                <a:cs typeface="Calibri"/>
                <a:sym typeface="Calibri"/>
              </a:rPr>
              <a:t>ca. 80% får jobb </a:t>
            </a: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no" sz="1600" b="0" i="0" u="none" strike="noStrike" cap="none">
                <a:solidFill>
                  <a:schemeClr val="lt1"/>
                </a:solidFill>
                <a:latin typeface="Calibri"/>
                <a:ea typeface="Calibri"/>
                <a:cs typeface="Calibri"/>
                <a:sym typeface="Calibri"/>
              </a:rPr>
              <a:t>rett etter GET IT</a:t>
            </a: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Calibri"/>
              <a:ea typeface="Calibri"/>
              <a:cs typeface="Calibri"/>
              <a:sym typeface="Calibri"/>
            </a:endParaRPr>
          </a:p>
        </p:txBody>
      </p:sp>
      <p:sp>
        <p:nvSpPr>
          <p:cNvPr id="112" name="Google Shape;112;p22"/>
          <p:cNvSpPr/>
          <p:nvPr/>
        </p:nvSpPr>
        <p:spPr>
          <a:xfrm>
            <a:off x="1906638" y="302988"/>
            <a:ext cx="4641000" cy="724200"/>
          </a:xfrm>
          <a:prstGeom prst="rect">
            <a:avLst/>
          </a:prstGeom>
          <a:solidFill>
            <a:srgbClr val="181817"/>
          </a:solidFill>
          <a:ln w="9525" cap="flat" cmpd="sng">
            <a:solidFill>
              <a:srgbClr val="1A1A1A"/>
            </a:solidFill>
            <a:prstDash val="solid"/>
            <a:round/>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a:solidFill>
                <a:srgbClr val="000000"/>
              </a:solidFill>
              <a:latin typeface="Arial"/>
              <a:ea typeface="Arial"/>
              <a:cs typeface="Arial"/>
              <a:sym typeface="Arial"/>
            </a:endParaRPr>
          </a:p>
        </p:txBody>
      </p:sp>
      <p:sp>
        <p:nvSpPr>
          <p:cNvPr id="113" name="Google Shape;113;p22"/>
          <p:cNvSpPr txBox="1"/>
          <p:nvPr/>
        </p:nvSpPr>
        <p:spPr>
          <a:xfrm>
            <a:off x="634400" y="557950"/>
            <a:ext cx="8031300" cy="52320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000000"/>
              </a:buClr>
              <a:buSzPts val="2800"/>
              <a:buFont typeface="Arial"/>
              <a:buNone/>
            </a:pPr>
            <a:r>
              <a:rPr lang="no" sz="3400">
                <a:solidFill>
                  <a:srgbClr val="E8EAED"/>
                </a:solidFill>
                <a:latin typeface="League Spartan Black"/>
                <a:ea typeface="League Spartan Black"/>
                <a:cs typeface="League Spartan Black"/>
                <a:sym typeface="League Spartan Black"/>
              </a:rPr>
              <a:t>EN UTDANNINGSMODELL SOM VIRKER </a:t>
            </a:r>
            <a:endParaRPr sz="1300" i="0" u="none" strike="noStrike" cap="none">
              <a:solidFill>
                <a:srgbClr val="E8EAED"/>
              </a:solidFill>
              <a:latin typeface="League Spartan Black"/>
              <a:ea typeface="League Spartan Black"/>
              <a:cs typeface="League Spartan Black"/>
              <a:sym typeface="League Spartan Black"/>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40"/>
        <p:cNvGrpSpPr/>
        <p:nvPr/>
      </p:nvGrpSpPr>
      <p:grpSpPr>
        <a:xfrm>
          <a:off x="0" y="0"/>
          <a:ext cx="0" cy="0"/>
          <a:chOff x="0" y="0"/>
          <a:chExt cx="0" cy="0"/>
        </a:xfrm>
      </p:grpSpPr>
      <p:sp>
        <p:nvSpPr>
          <p:cNvPr id="141" name="Google Shape;141;p27"/>
          <p:cNvSpPr txBox="1"/>
          <p:nvPr/>
        </p:nvSpPr>
        <p:spPr>
          <a:xfrm>
            <a:off x="1104441" y="433388"/>
            <a:ext cx="6783900" cy="1015800"/>
          </a:xfrm>
          <a:prstGeom prst="rect">
            <a:avLst/>
          </a:prstGeom>
          <a:noFill/>
          <a:ln>
            <a:noFill/>
          </a:ln>
        </p:spPr>
        <p:txBody>
          <a:bodyPr spcFirstLastPara="1" wrap="square" lIns="0" tIns="0" rIns="0" bIns="0" anchor="t" anchorCtr="0">
            <a:spAutoFit/>
          </a:bodyPr>
          <a:lstStyle/>
          <a:p>
            <a:pPr marL="0" marR="0" lvl="0" indent="0" algn="ctr" rtl="0">
              <a:lnSpc>
                <a:spcPct val="150008"/>
              </a:lnSpc>
              <a:spcBef>
                <a:spcPts val="0"/>
              </a:spcBef>
              <a:spcAft>
                <a:spcPts val="0"/>
              </a:spcAft>
              <a:buClr>
                <a:srgbClr val="000000"/>
              </a:buClr>
              <a:buSzPts val="2800"/>
              <a:buFont typeface="Arial"/>
              <a:buNone/>
            </a:pPr>
            <a:r>
              <a:rPr lang="no" sz="2800" b="0" i="0" u="none" strike="noStrike" cap="none">
                <a:solidFill>
                  <a:srgbClr val="F64D01"/>
                </a:solidFill>
                <a:latin typeface="League Spartan ExtraBold"/>
                <a:ea typeface="League Spartan ExtraBold"/>
                <a:cs typeface="League Spartan ExtraBold"/>
                <a:sym typeface="League Spartan ExtraBold"/>
              </a:rPr>
              <a:t> STUDENTENES KOMPETANSE  </a:t>
            </a:r>
            <a:endParaRPr sz="700" b="0" i="0" u="none" strike="noStrike" cap="none">
              <a:solidFill>
                <a:srgbClr val="F64D01"/>
              </a:solidFill>
              <a:latin typeface="League Spartan ExtraBold"/>
              <a:ea typeface="League Spartan ExtraBold"/>
              <a:cs typeface="League Spartan ExtraBold"/>
              <a:sym typeface="League Spartan ExtraBold"/>
            </a:endParaRPr>
          </a:p>
          <a:p>
            <a:pPr marL="0" marR="0" lvl="0" indent="0" algn="ctr" rtl="0">
              <a:lnSpc>
                <a:spcPct val="150010"/>
              </a:lnSpc>
              <a:spcBef>
                <a:spcPts val="0"/>
              </a:spcBef>
              <a:spcAft>
                <a:spcPts val="0"/>
              </a:spcAft>
              <a:buClr>
                <a:srgbClr val="000000"/>
              </a:buClr>
              <a:buSzPts val="2400"/>
              <a:buFont typeface="Arial"/>
              <a:buNone/>
            </a:pPr>
            <a:r>
              <a:rPr lang="no" sz="2400" b="0" i="0" u="none" strike="noStrike" cap="none">
                <a:solidFill>
                  <a:srgbClr val="F64D01"/>
                </a:solidFill>
                <a:latin typeface="League Spartan"/>
                <a:ea typeface="League Spartan"/>
                <a:cs typeface="League Spartan"/>
                <a:sym typeface="League Spartan"/>
              </a:rPr>
              <a:t>Fra </a:t>
            </a:r>
            <a:r>
              <a:rPr lang="no" sz="2400" b="0" i="1" u="none" strike="noStrike" cap="none">
                <a:solidFill>
                  <a:schemeClr val="lt1"/>
                </a:solidFill>
                <a:latin typeface="League Spartan"/>
                <a:ea typeface="League Spartan"/>
                <a:cs typeface="League Spartan"/>
                <a:sym typeface="League Spartan"/>
              </a:rPr>
              <a:t>ingen forkunnskaper</a:t>
            </a:r>
            <a:r>
              <a:rPr lang="no" sz="2400" b="0" i="0" u="none" strike="noStrike" cap="none">
                <a:solidFill>
                  <a:srgbClr val="F64D01"/>
                </a:solidFill>
                <a:latin typeface="League Spartan"/>
                <a:ea typeface="League Spartan"/>
                <a:cs typeface="League Spartan"/>
                <a:sym typeface="League Spartan"/>
              </a:rPr>
              <a:t> til </a:t>
            </a:r>
            <a:r>
              <a:rPr lang="no" sz="2400" b="0" i="0" u="none" strike="noStrike" cap="none">
                <a:solidFill>
                  <a:schemeClr val="lt1"/>
                </a:solidFill>
                <a:latin typeface="League Spartan"/>
                <a:ea typeface="League Spartan"/>
                <a:cs typeface="League Spartan"/>
                <a:sym typeface="League Spartan"/>
              </a:rPr>
              <a:t>4</a:t>
            </a:r>
            <a:r>
              <a:rPr lang="no" sz="2400" b="0" i="0" u="none" strike="noStrike" cap="none">
                <a:solidFill>
                  <a:srgbClr val="F64D01"/>
                </a:solidFill>
                <a:latin typeface="League Spartan"/>
                <a:ea typeface="League Spartan"/>
                <a:cs typeface="League Spartan"/>
                <a:sym typeface="League Spartan"/>
              </a:rPr>
              <a:t> på 20 uker!</a:t>
            </a:r>
            <a:endParaRPr sz="700" b="0" i="0" u="none" strike="noStrike" cap="none">
              <a:solidFill>
                <a:srgbClr val="F64D01"/>
              </a:solidFill>
              <a:latin typeface="League Spartan"/>
              <a:ea typeface="League Spartan"/>
              <a:cs typeface="League Spartan"/>
              <a:sym typeface="League Spartan"/>
            </a:endParaRPr>
          </a:p>
        </p:txBody>
      </p:sp>
      <p:pic>
        <p:nvPicPr>
          <p:cNvPr id="142" name="Google Shape;142;p27"/>
          <p:cNvPicPr preferRelativeResize="0"/>
          <p:nvPr/>
        </p:nvPicPr>
        <p:blipFill rotWithShape="1">
          <a:blip r:embed="rId3">
            <a:alphaModFix/>
          </a:blip>
          <a:srcRect/>
          <a:stretch/>
        </p:blipFill>
        <p:spPr>
          <a:xfrm>
            <a:off x="486238" y="2380499"/>
            <a:ext cx="8020324" cy="2000624"/>
          </a:xfrm>
          <a:prstGeom prst="rect">
            <a:avLst/>
          </a:prstGeom>
          <a:noFill/>
          <a:ln>
            <a:noFill/>
          </a:ln>
        </p:spPr>
      </p:pic>
      <p:pic>
        <p:nvPicPr>
          <p:cNvPr id="143" name="Google Shape;143;p27"/>
          <p:cNvPicPr preferRelativeResize="0"/>
          <p:nvPr/>
        </p:nvPicPr>
        <p:blipFill rotWithShape="1">
          <a:blip r:embed="rId4">
            <a:alphaModFix/>
          </a:blip>
          <a:srcRect/>
          <a:stretch/>
        </p:blipFill>
        <p:spPr>
          <a:xfrm>
            <a:off x="3844320" y="1661855"/>
            <a:ext cx="1304176" cy="322450"/>
          </a:xfrm>
          <a:prstGeom prst="rect">
            <a:avLst/>
          </a:prstGeom>
          <a:noFill/>
          <a:ln>
            <a:noFill/>
          </a:ln>
        </p:spPr>
      </p:pic>
      <p:sp>
        <p:nvSpPr>
          <p:cNvPr id="144" name="Google Shape;144;p27"/>
          <p:cNvSpPr/>
          <p:nvPr/>
        </p:nvSpPr>
        <p:spPr>
          <a:xfrm>
            <a:off x="6870000" y="1661850"/>
            <a:ext cx="2274000" cy="2031000"/>
          </a:xfrm>
          <a:prstGeom prst="ellipse">
            <a:avLst/>
          </a:prstGeom>
          <a:solidFill>
            <a:schemeClr val="lt2"/>
          </a:solidFill>
          <a:ln w="9525" cap="flat" cmpd="sng">
            <a:solidFill>
              <a:srgbClr val="FEFFF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E8EAED"/>
              </a:solidFill>
              <a:latin typeface="League Spartan"/>
              <a:ea typeface="League Spartan"/>
              <a:cs typeface="League Spartan"/>
              <a:sym typeface="League Spartan"/>
            </a:endParaRPr>
          </a:p>
        </p:txBody>
      </p:sp>
      <p:sp>
        <p:nvSpPr>
          <p:cNvPr id="145" name="Google Shape;145;p27"/>
          <p:cNvSpPr txBox="1"/>
          <p:nvPr/>
        </p:nvSpPr>
        <p:spPr>
          <a:xfrm>
            <a:off x="7176525" y="2077050"/>
            <a:ext cx="1566000" cy="1293000"/>
          </a:xfrm>
          <a:prstGeom prst="rect">
            <a:avLst/>
          </a:prstGeom>
          <a:solidFill>
            <a:schemeClr val="lt2"/>
          </a:solidFill>
          <a:ln>
            <a:noFill/>
          </a:ln>
        </p:spPr>
        <p:txBody>
          <a:bodyPr spcFirstLastPara="1" wrap="square" lIns="91425" tIns="91425" rIns="91425" bIns="91425" anchor="t" anchorCtr="0">
            <a:spAutoFit/>
          </a:bodyPr>
          <a:lstStyle/>
          <a:p>
            <a:pPr marL="0" lvl="0" indent="0" algn="ctr" rtl="0">
              <a:lnSpc>
                <a:spcPct val="100000"/>
              </a:lnSpc>
              <a:spcBef>
                <a:spcPts val="0"/>
              </a:spcBef>
              <a:spcAft>
                <a:spcPts val="1800"/>
              </a:spcAft>
              <a:buNone/>
            </a:pPr>
            <a:r>
              <a:rPr lang="no" sz="1200">
                <a:solidFill>
                  <a:schemeClr val="dk1"/>
                </a:solidFill>
                <a:highlight>
                  <a:schemeClr val="lt2"/>
                </a:highlight>
                <a:latin typeface="League Spartan"/>
                <a:ea typeface="League Spartan"/>
                <a:cs typeface="League Spartan"/>
                <a:sym typeface="League Spartan"/>
              </a:rPr>
              <a:t>Gjennomsnittlig score hos våre studenter tilsvarer nivået til personer med bachelor og 1 til 2 års arbeidserfaring.</a:t>
            </a:r>
            <a:endParaRPr sz="1200">
              <a:solidFill>
                <a:schemeClr val="dk1"/>
              </a:solidFill>
              <a:highlight>
                <a:schemeClr val="lt2"/>
              </a:highlight>
              <a:latin typeface="League Spartan"/>
              <a:ea typeface="League Spartan"/>
              <a:cs typeface="League Spartan"/>
              <a:sym typeface="League Spart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71616"/>
        </a:solidFill>
        <a:effectLst/>
      </p:bgPr>
    </p:bg>
    <p:spTree>
      <p:nvGrpSpPr>
        <p:cNvPr id="1" name="Shape 149"/>
        <p:cNvGrpSpPr/>
        <p:nvPr/>
      </p:nvGrpSpPr>
      <p:grpSpPr>
        <a:xfrm>
          <a:off x="0" y="0"/>
          <a:ext cx="0" cy="0"/>
          <a:chOff x="0" y="0"/>
          <a:chExt cx="0" cy="0"/>
        </a:xfrm>
      </p:grpSpPr>
      <p:pic>
        <p:nvPicPr>
          <p:cNvPr id="150" name="Google Shape;150;p28"/>
          <p:cNvPicPr preferRelativeResize="0"/>
          <p:nvPr/>
        </p:nvPicPr>
        <p:blipFill>
          <a:blip r:embed="rId3">
            <a:alphaModFix/>
          </a:blip>
          <a:stretch>
            <a:fillRect/>
          </a:stretch>
        </p:blipFill>
        <p:spPr>
          <a:xfrm>
            <a:off x="435501" y="3987850"/>
            <a:ext cx="3383650" cy="1098976"/>
          </a:xfrm>
          <a:prstGeom prst="rect">
            <a:avLst/>
          </a:prstGeom>
          <a:noFill/>
          <a:ln>
            <a:noFill/>
          </a:ln>
        </p:spPr>
      </p:pic>
      <p:pic>
        <p:nvPicPr>
          <p:cNvPr id="151" name="Google Shape;151;p28"/>
          <p:cNvPicPr preferRelativeResize="0"/>
          <p:nvPr/>
        </p:nvPicPr>
        <p:blipFill>
          <a:blip r:embed="rId4">
            <a:alphaModFix/>
          </a:blip>
          <a:stretch>
            <a:fillRect/>
          </a:stretch>
        </p:blipFill>
        <p:spPr>
          <a:xfrm>
            <a:off x="3947775" y="2481961"/>
            <a:ext cx="3417123" cy="2123688"/>
          </a:xfrm>
          <a:prstGeom prst="rect">
            <a:avLst/>
          </a:prstGeom>
          <a:noFill/>
          <a:ln>
            <a:noFill/>
          </a:ln>
        </p:spPr>
      </p:pic>
      <p:pic>
        <p:nvPicPr>
          <p:cNvPr id="152" name="Google Shape;152;p28"/>
          <p:cNvPicPr preferRelativeResize="0"/>
          <p:nvPr/>
        </p:nvPicPr>
        <p:blipFill>
          <a:blip r:embed="rId5">
            <a:alphaModFix/>
          </a:blip>
          <a:stretch>
            <a:fillRect/>
          </a:stretch>
        </p:blipFill>
        <p:spPr>
          <a:xfrm>
            <a:off x="3947775" y="206325"/>
            <a:ext cx="3417122" cy="2137476"/>
          </a:xfrm>
          <a:prstGeom prst="rect">
            <a:avLst/>
          </a:prstGeom>
          <a:noFill/>
          <a:ln>
            <a:noFill/>
          </a:ln>
        </p:spPr>
      </p:pic>
      <p:pic>
        <p:nvPicPr>
          <p:cNvPr id="153" name="Google Shape;153;p28"/>
          <p:cNvPicPr preferRelativeResize="0"/>
          <p:nvPr/>
        </p:nvPicPr>
        <p:blipFill rotWithShape="1">
          <a:blip r:embed="rId6">
            <a:alphaModFix/>
          </a:blip>
          <a:srcRect t="31856"/>
          <a:stretch/>
        </p:blipFill>
        <p:spPr>
          <a:xfrm>
            <a:off x="435500" y="2481950"/>
            <a:ext cx="3383650" cy="1407475"/>
          </a:xfrm>
          <a:prstGeom prst="rect">
            <a:avLst/>
          </a:prstGeom>
          <a:noFill/>
          <a:ln>
            <a:noFill/>
          </a:ln>
        </p:spPr>
      </p:pic>
      <p:pic>
        <p:nvPicPr>
          <p:cNvPr id="154" name="Google Shape;154;p28"/>
          <p:cNvPicPr preferRelativeResize="0"/>
          <p:nvPr/>
        </p:nvPicPr>
        <p:blipFill>
          <a:blip r:embed="rId7">
            <a:alphaModFix/>
          </a:blip>
          <a:stretch>
            <a:fillRect/>
          </a:stretch>
        </p:blipFill>
        <p:spPr>
          <a:xfrm>
            <a:off x="435500" y="206325"/>
            <a:ext cx="3409150" cy="21374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71616"/>
        </a:solidFill>
        <a:effectLst/>
      </p:bgPr>
    </p:bg>
    <p:spTree>
      <p:nvGrpSpPr>
        <p:cNvPr id="1" name="Shape 158"/>
        <p:cNvGrpSpPr/>
        <p:nvPr/>
      </p:nvGrpSpPr>
      <p:grpSpPr>
        <a:xfrm>
          <a:off x="0" y="0"/>
          <a:ext cx="0" cy="0"/>
          <a:chOff x="0" y="0"/>
          <a:chExt cx="0" cy="0"/>
        </a:xfrm>
      </p:grpSpPr>
      <p:pic>
        <p:nvPicPr>
          <p:cNvPr id="159" name="Google Shape;159;p29"/>
          <p:cNvPicPr preferRelativeResize="0"/>
          <p:nvPr/>
        </p:nvPicPr>
        <p:blipFill rotWithShape="1">
          <a:blip r:embed="rId3">
            <a:alphaModFix/>
          </a:blip>
          <a:srcRect l="11087" t="24727"/>
          <a:stretch/>
        </p:blipFill>
        <p:spPr>
          <a:xfrm>
            <a:off x="264025" y="604913"/>
            <a:ext cx="3909800" cy="3388000"/>
          </a:xfrm>
          <a:prstGeom prst="rect">
            <a:avLst/>
          </a:prstGeom>
          <a:noFill/>
          <a:ln>
            <a:noFill/>
          </a:ln>
        </p:spPr>
      </p:pic>
      <p:grpSp>
        <p:nvGrpSpPr>
          <p:cNvPr id="160" name="Google Shape;160;p29"/>
          <p:cNvGrpSpPr/>
          <p:nvPr/>
        </p:nvGrpSpPr>
        <p:grpSpPr>
          <a:xfrm>
            <a:off x="4321025" y="604913"/>
            <a:ext cx="4558950" cy="3377916"/>
            <a:chOff x="1" y="64"/>
            <a:chExt cx="12157200" cy="6696900"/>
          </a:xfrm>
        </p:grpSpPr>
        <p:sp>
          <p:nvSpPr>
            <p:cNvPr id="161" name="Google Shape;161;p29"/>
            <p:cNvSpPr/>
            <p:nvPr/>
          </p:nvSpPr>
          <p:spPr>
            <a:xfrm>
              <a:off x="1" y="64"/>
              <a:ext cx="12157200" cy="6696900"/>
            </a:xfrm>
            <a:prstGeom prst="rect">
              <a:avLst/>
            </a:prstGeom>
            <a:solidFill>
              <a:schemeClr val="lt2"/>
            </a:soli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1000" i="0" u="none" strike="noStrike" cap="none">
                <a:solidFill>
                  <a:srgbClr val="000000"/>
                </a:solidFill>
                <a:latin typeface="League Spartan"/>
                <a:ea typeface="League Spartan"/>
                <a:cs typeface="League Spartan"/>
                <a:sym typeface="League Spartan"/>
              </a:endParaRPr>
            </a:p>
          </p:txBody>
        </p:sp>
        <p:sp>
          <p:nvSpPr>
            <p:cNvPr id="162" name="Google Shape;162;p29"/>
            <p:cNvSpPr txBox="1"/>
            <p:nvPr/>
          </p:nvSpPr>
          <p:spPr>
            <a:xfrm>
              <a:off x="669268" y="391792"/>
              <a:ext cx="10381500" cy="6117000"/>
            </a:xfrm>
            <a:prstGeom prst="rect">
              <a:avLst/>
            </a:prstGeom>
            <a:solidFill>
              <a:schemeClr val="lt2"/>
            </a:solidFill>
            <a:ln>
              <a:noFill/>
            </a:ln>
          </p:spPr>
          <p:txBody>
            <a:bodyPr spcFirstLastPara="1" wrap="square" lIns="0" tIns="0" rIns="0" bIns="0" anchor="t" anchorCtr="0">
              <a:spAutoFit/>
            </a:bodyPr>
            <a:lstStyle/>
            <a:p>
              <a:pPr marL="0" lvl="0" indent="0" algn="l" rtl="0">
                <a:lnSpc>
                  <a:spcPct val="115000"/>
                </a:lnSpc>
                <a:spcBef>
                  <a:spcPts val="0"/>
                </a:spcBef>
                <a:spcAft>
                  <a:spcPts val="0"/>
                </a:spcAft>
                <a:buClr>
                  <a:schemeClr val="dk1"/>
                </a:buClr>
                <a:buSzPts val="1100"/>
                <a:buFont typeface="Arial"/>
                <a:buNone/>
              </a:pPr>
              <a:r>
                <a:rPr lang="no" sz="1300">
                  <a:solidFill>
                    <a:schemeClr val="dk1"/>
                  </a:solidFill>
                  <a:latin typeface="League Spartan"/>
                  <a:ea typeface="League Spartan"/>
                  <a:cs typeface="League Spartan"/>
                  <a:sym typeface="League Spartan"/>
                </a:rPr>
                <a:t>Seksjonsleder, John Helge Olsen i DNB </a:t>
              </a:r>
              <a:endParaRPr sz="1300">
                <a:solidFill>
                  <a:schemeClr val="dk1"/>
                </a:solidFill>
                <a:latin typeface="League Spartan"/>
                <a:ea typeface="League Spartan"/>
                <a:cs typeface="League Spartan"/>
                <a:sym typeface="League Spartan"/>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League Spartan"/>
                <a:ea typeface="League Spartan"/>
                <a:cs typeface="League Spartan"/>
                <a:sym typeface="League Spartan"/>
              </a:endParaRPr>
            </a:p>
            <a:p>
              <a:pPr marL="0" lvl="0" indent="0" algn="l" rtl="0">
                <a:lnSpc>
                  <a:spcPct val="115000"/>
                </a:lnSpc>
                <a:spcBef>
                  <a:spcPts val="0"/>
                </a:spcBef>
                <a:spcAft>
                  <a:spcPts val="0"/>
                </a:spcAft>
                <a:buClr>
                  <a:schemeClr val="dk1"/>
                </a:buClr>
                <a:buSzPts val="1100"/>
                <a:buFont typeface="Arial"/>
                <a:buNone/>
              </a:pPr>
              <a:r>
                <a:rPr lang="no" sz="1300" i="1">
                  <a:solidFill>
                    <a:schemeClr val="dk1"/>
                  </a:solidFill>
                  <a:latin typeface="League Spartan"/>
                  <a:ea typeface="League Spartan"/>
                  <a:cs typeface="League Spartan"/>
                  <a:sym typeface="League Spartan"/>
                </a:rPr>
                <a:t>– De fleste som kommer fra rett fra universitet eller høgskole har ikke mye erfaring med programmering. Det tar mye tid og ressurser å lære dem basiskunnskaper. GET Academy trener kandidatene slik at de har  kompetansen de trenger når de begynner hos oss. GET Academy tar også inn kandidater som ikke har den formelle utdanningen vi vanligvis etterspør, men de finner unge som har potensial til å bli dyktige utviklere.</a:t>
              </a:r>
              <a:endParaRPr sz="1300">
                <a:solidFill>
                  <a:schemeClr val="dk1"/>
                </a:solidFill>
                <a:latin typeface="League Spartan"/>
                <a:ea typeface="League Spartan"/>
                <a:cs typeface="League Spartan"/>
                <a:sym typeface="League Spartan"/>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League Spartan"/>
                <a:ea typeface="League Spartan"/>
                <a:cs typeface="League Spartan"/>
                <a:sym typeface="League Spartan"/>
              </a:endParaRPr>
            </a:p>
            <a:p>
              <a:pPr marL="0" marR="0" lvl="0" indent="0" algn="l" rtl="0">
                <a:lnSpc>
                  <a:spcPct val="130000"/>
                </a:lnSpc>
                <a:spcBef>
                  <a:spcPts val="0"/>
                </a:spcBef>
                <a:spcAft>
                  <a:spcPts val="0"/>
                </a:spcAft>
                <a:buClr>
                  <a:srgbClr val="000000"/>
                </a:buClr>
                <a:buSzPts val="3300"/>
                <a:buFont typeface="Arial"/>
                <a:buNone/>
              </a:pPr>
              <a:endParaRPr sz="3600">
                <a:solidFill>
                  <a:srgbClr val="03313D"/>
                </a:solidFill>
                <a:latin typeface="League Spartan"/>
                <a:ea typeface="League Spartan"/>
                <a:cs typeface="League Spartan"/>
                <a:sym typeface="League Spartan"/>
              </a:endParaRPr>
            </a:p>
          </p:txBody>
        </p:sp>
      </p:grpSp>
      <p:pic>
        <p:nvPicPr>
          <p:cNvPr id="163" name="Google Shape;163;p29"/>
          <p:cNvPicPr preferRelativeResize="0"/>
          <p:nvPr/>
        </p:nvPicPr>
        <p:blipFill rotWithShape="1">
          <a:blip r:embed="rId4">
            <a:alphaModFix/>
          </a:blip>
          <a:srcRect/>
          <a:stretch/>
        </p:blipFill>
        <p:spPr>
          <a:xfrm>
            <a:off x="4571997" y="3211380"/>
            <a:ext cx="747150" cy="5474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71616"/>
        </a:solidFill>
        <a:effectLst/>
      </p:bgPr>
    </p:bg>
    <p:spTree>
      <p:nvGrpSpPr>
        <p:cNvPr id="1" name="Shape 167"/>
        <p:cNvGrpSpPr/>
        <p:nvPr/>
      </p:nvGrpSpPr>
      <p:grpSpPr>
        <a:xfrm>
          <a:off x="0" y="0"/>
          <a:ext cx="0" cy="0"/>
          <a:chOff x="0" y="0"/>
          <a:chExt cx="0" cy="0"/>
        </a:xfrm>
      </p:grpSpPr>
      <p:pic>
        <p:nvPicPr>
          <p:cNvPr id="168" name="Google Shape;168;p30"/>
          <p:cNvPicPr preferRelativeResize="0"/>
          <p:nvPr/>
        </p:nvPicPr>
        <p:blipFill rotWithShape="1">
          <a:blip r:embed="rId3">
            <a:alphaModFix/>
          </a:blip>
          <a:srcRect t="12836" b="4933"/>
          <a:stretch/>
        </p:blipFill>
        <p:spPr>
          <a:xfrm>
            <a:off x="90225" y="1110950"/>
            <a:ext cx="4164475" cy="3163275"/>
          </a:xfrm>
          <a:prstGeom prst="rect">
            <a:avLst/>
          </a:prstGeom>
          <a:noFill/>
          <a:ln>
            <a:noFill/>
          </a:ln>
        </p:spPr>
      </p:pic>
      <p:pic>
        <p:nvPicPr>
          <p:cNvPr id="169" name="Google Shape;169;p30"/>
          <p:cNvPicPr preferRelativeResize="0"/>
          <p:nvPr/>
        </p:nvPicPr>
        <p:blipFill rotWithShape="1">
          <a:blip r:embed="rId4">
            <a:alphaModFix/>
          </a:blip>
          <a:srcRect t="12948" b="5458"/>
          <a:stretch/>
        </p:blipFill>
        <p:spPr>
          <a:xfrm>
            <a:off x="4387450" y="1110950"/>
            <a:ext cx="4233434" cy="3163275"/>
          </a:xfrm>
          <a:prstGeom prst="rect">
            <a:avLst/>
          </a:prstGeom>
          <a:noFill/>
          <a:ln>
            <a:noFill/>
          </a:ln>
        </p:spPr>
      </p:pic>
      <p:pic>
        <p:nvPicPr>
          <p:cNvPr id="170" name="Google Shape;170;p30"/>
          <p:cNvPicPr preferRelativeResize="0"/>
          <p:nvPr/>
        </p:nvPicPr>
        <p:blipFill rotWithShape="1">
          <a:blip r:embed="rId5">
            <a:alphaModFix/>
          </a:blip>
          <a:srcRect t="7978" b="6784"/>
          <a:stretch/>
        </p:blipFill>
        <p:spPr>
          <a:xfrm>
            <a:off x="125950" y="1965050"/>
            <a:ext cx="2479975" cy="17566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1"/>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176" name="Google Shape;176;p31"/>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177" name="Google Shape;177;p31"/>
          <p:cNvPicPr preferRelativeResize="0"/>
          <p:nvPr/>
        </p:nvPicPr>
        <p:blipFill rotWithShape="1">
          <a:blip r:embed="rId3">
            <a:alphaModFix/>
          </a:blip>
          <a:srcRect l="2028" t="6604" b="6604"/>
          <a:stretch/>
        </p:blipFill>
        <p:spPr>
          <a:xfrm>
            <a:off x="0" y="0"/>
            <a:ext cx="9143998" cy="514350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71616"/>
        </a:solidFill>
        <a:effectLst/>
      </p:bgPr>
    </p:bg>
    <p:spTree>
      <p:nvGrpSpPr>
        <p:cNvPr id="1" name="Shape 181"/>
        <p:cNvGrpSpPr/>
        <p:nvPr/>
      </p:nvGrpSpPr>
      <p:grpSpPr>
        <a:xfrm>
          <a:off x="0" y="0"/>
          <a:ext cx="0" cy="0"/>
          <a:chOff x="0" y="0"/>
          <a:chExt cx="0" cy="0"/>
        </a:xfrm>
      </p:grpSpPr>
      <p:pic>
        <p:nvPicPr>
          <p:cNvPr id="182" name="Google Shape;182;p32"/>
          <p:cNvPicPr preferRelativeResize="0"/>
          <p:nvPr/>
        </p:nvPicPr>
        <p:blipFill>
          <a:blip r:embed="rId3">
            <a:alphaModFix/>
          </a:blip>
          <a:stretch>
            <a:fillRect/>
          </a:stretch>
        </p:blipFill>
        <p:spPr>
          <a:xfrm>
            <a:off x="0" y="0"/>
            <a:ext cx="6014181" cy="5143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33"/>
          <p:cNvPicPr preferRelativeResize="0"/>
          <p:nvPr/>
        </p:nvPicPr>
        <p:blipFill rotWithShape="1">
          <a:blip r:embed="rId3">
            <a:alphaModFix/>
          </a:blip>
          <a:srcRect/>
          <a:stretch/>
        </p:blipFill>
        <p:spPr>
          <a:xfrm rot="2">
            <a:off x="355525" y="308851"/>
            <a:ext cx="2829524" cy="3750923"/>
          </a:xfrm>
          <a:prstGeom prst="rect">
            <a:avLst/>
          </a:prstGeom>
          <a:noFill/>
          <a:ln>
            <a:noFill/>
          </a:ln>
        </p:spPr>
      </p:pic>
      <p:pic>
        <p:nvPicPr>
          <p:cNvPr id="188" name="Google Shape;188;p33"/>
          <p:cNvPicPr preferRelativeResize="0"/>
          <p:nvPr/>
        </p:nvPicPr>
        <p:blipFill rotWithShape="1">
          <a:blip r:embed="rId4">
            <a:alphaModFix/>
          </a:blip>
          <a:srcRect/>
          <a:stretch/>
        </p:blipFill>
        <p:spPr>
          <a:xfrm>
            <a:off x="6160300" y="225225"/>
            <a:ext cx="2870805" cy="4126325"/>
          </a:xfrm>
          <a:prstGeom prst="rect">
            <a:avLst/>
          </a:prstGeom>
          <a:noFill/>
          <a:ln>
            <a:noFill/>
          </a:ln>
        </p:spPr>
      </p:pic>
      <p:pic>
        <p:nvPicPr>
          <p:cNvPr id="189" name="Google Shape;189;p33"/>
          <p:cNvPicPr preferRelativeResize="0"/>
          <p:nvPr/>
        </p:nvPicPr>
        <p:blipFill>
          <a:blip r:embed="rId5">
            <a:alphaModFix/>
          </a:blip>
          <a:stretch>
            <a:fillRect/>
          </a:stretch>
        </p:blipFill>
        <p:spPr>
          <a:xfrm>
            <a:off x="3525726" y="266275"/>
            <a:ext cx="2482173" cy="383608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EFFFC"/>
        </a:solidFill>
        <a:effectLst/>
      </p:bgPr>
    </p:bg>
    <p:spTree>
      <p:nvGrpSpPr>
        <p:cNvPr id="1" name="Shape 193"/>
        <p:cNvGrpSpPr/>
        <p:nvPr/>
      </p:nvGrpSpPr>
      <p:grpSpPr>
        <a:xfrm>
          <a:off x="0" y="0"/>
          <a:ext cx="0" cy="0"/>
          <a:chOff x="0" y="0"/>
          <a:chExt cx="0" cy="0"/>
        </a:xfrm>
      </p:grpSpPr>
      <p:pic>
        <p:nvPicPr>
          <p:cNvPr id="194" name="Google Shape;194;p34"/>
          <p:cNvPicPr preferRelativeResize="0"/>
          <p:nvPr/>
        </p:nvPicPr>
        <p:blipFill rotWithShape="1">
          <a:blip r:embed="rId3">
            <a:alphaModFix/>
          </a:blip>
          <a:srcRect r="8975" b="7089"/>
          <a:stretch/>
        </p:blipFill>
        <p:spPr>
          <a:xfrm>
            <a:off x="71000" y="76825"/>
            <a:ext cx="6863227" cy="4412500"/>
          </a:xfrm>
          <a:prstGeom prst="rect">
            <a:avLst/>
          </a:prstGeom>
          <a:noFill/>
          <a:ln>
            <a:noFill/>
          </a:ln>
        </p:spPr>
      </p:pic>
      <p:pic>
        <p:nvPicPr>
          <p:cNvPr id="195" name="Google Shape;195;p34"/>
          <p:cNvPicPr preferRelativeResize="0"/>
          <p:nvPr/>
        </p:nvPicPr>
        <p:blipFill rotWithShape="1">
          <a:blip r:embed="rId4">
            <a:alphaModFix/>
          </a:blip>
          <a:srcRect/>
          <a:stretch/>
        </p:blipFill>
        <p:spPr>
          <a:xfrm>
            <a:off x="418762" y="1714500"/>
            <a:ext cx="1428750" cy="857250"/>
          </a:xfrm>
          <a:prstGeom prst="rect">
            <a:avLst/>
          </a:prstGeom>
          <a:noFill/>
          <a:ln>
            <a:noFill/>
          </a:ln>
        </p:spPr>
      </p:pic>
      <p:pic>
        <p:nvPicPr>
          <p:cNvPr id="196" name="Google Shape;196;p34"/>
          <p:cNvPicPr preferRelativeResize="0"/>
          <p:nvPr/>
        </p:nvPicPr>
        <p:blipFill rotWithShape="1">
          <a:blip r:embed="rId5">
            <a:alphaModFix/>
          </a:blip>
          <a:srcRect/>
          <a:stretch/>
        </p:blipFill>
        <p:spPr>
          <a:xfrm rot="2">
            <a:off x="5364100" y="668988"/>
            <a:ext cx="2799076" cy="385612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6"/>
                                        </p:tgtEl>
                                        <p:attrNameLst>
                                          <p:attrName>style.visibility</p:attrName>
                                        </p:attrNameLst>
                                      </p:cBhvr>
                                      <p:to>
                                        <p:strVal val="visible"/>
                                      </p:to>
                                    </p:set>
                                    <p:anim calcmode="lin" valueType="num">
                                      <p:cBhvr additive="base">
                                        <p:cTn id="7" dur="1000"/>
                                        <p:tgtEl>
                                          <p:spTgt spid="196"/>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71616"/>
        </a:solidFill>
        <a:effectLst/>
      </p:bgPr>
    </p:bg>
    <p:spTree>
      <p:nvGrpSpPr>
        <p:cNvPr id="1" name="Shape 200"/>
        <p:cNvGrpSpPr/>
        <p:nvPr/>
      </p:nvGrpSpPr>
      <p:grpSpPr>
        <a:xfrm>
          <a:off x="0" y="0"/>
          <a:ext cx="0" cy="0"/>
          <a:chOff x="0" y="0"/>
          <a:chExt cx="0" cy="0"/>
        </a:xfrm>
      </p:grpSpPr>
      <p:sp>
        <p:nvSpPr>
          <p:cNvPr id="201" name="Google Shape;201;p35"/>
          <p:cNvSpPr txBox="1"/>
          <p:nvPr/>
        </p:nvSpPr>
        <p:spPr>
          <a:xfrm>
            <a:off x="832875" y="535050"/>
            <a:ext cx="4626300" cy="1231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4500"/>
              <a:buFont typeface="Arial"/>
              <a:buNone/>
            </a:pPr>
            <a:r>
              <a:rPr lang="no" sz="3500">
                <a:solidFill>
                  <a:schemeClr val="lt2"/>
                </a:solidFill>
                <a:latin typeface="League Spartan Black"/>
                <a:ea typeface="League Spartan Black"/>
                <a:cs typeface="League Spartan Black"/>
                <a:sym typeface="League Spartan Black"/>
              </a:rPr>
              <a:t>FÅ TILGANG TIL </a:t>
            </a:r>
            <a:r>
              <a:rPr lang="no" sz="3800">
                <a:solidFill>
                  <a:schemeClr val="lt2"/>
                </a:solidFill>
                <a:latin typeface="League Spartan Black"/>
                <a:ea typeface="League Spartan Black"/>
                <a:cs typeface="League Spartan Black"/>
                <a:sym typeface="League Spartan Black"/>
              </a:rPr>
              <a:t>KANDIDATER </a:t>
            </a:r>
            <a:br>
              <a:rPr lang="no" sz="4500" b="0" i="0" u="none" strike="noStrike" cap="none">
                <a:solidFill>
                  <a:schemeClr val="lt2"/>
                </a:solidFill>
                <a:latin typeface="League Spartan Black"/>
                <a:ea typeface="League Spartan Black"/>
                <a:cs typeface="League Spartan Black"/>
                <a:sym typeface="League Spartan Black"/>
              </a:rPr>
            </a:br>
            <a:endParaRPr sz="700" b="0" i="0" u="none" strike="noStrike" cap="none">
              <a:solidFill>
                <a:schemeClr val="lt2"/>
              </a:solidFill>
              <a:latin typeface="League Spartan Black"/>
              <a:ea typeface="League Spartan Black"/>
              <a:cs typeface="League Spartan Black"/>
              <a:sym typeface="League Spartan Black"/>
            </a:endParaRPr>
          </a:p>
        </p:txBody>
      </p:sp>
      <p:pic>
        <p:nvPicPr>
          <p:cNvPr id="202" name="Google Shape;202;p35"/>
          <p:cNvPicPr preferRelativeResize="0"/>
          <p:nvPr/>
        </p:nvPicPr>
        <p:blipFill>
          <a:blip r:embed="rId3">
            <a:alphaModFix/>
          </a:blip>
          <a:stretch>
            <a:fillRect/>
          </a:stretch>
        </p:blipFill>
        <p:spPr>
          <a:xfrm>
            <a:off x="832874" y="2654625"/>
            <a:ext cx="2304900" cy="2304900"/>
          </a:xfrm>
          <a:prstGeom prst="rect">
            <a:avLst/>
          </a:prstGeom>
          <a:noFill/>
          <a:ln>
            <a:noFill/>
          </a:ln>
        </p:spPr>
      </p:pic>
      <p:sp>
        <p:nvSpPr>
          <p:cNvPr id="203" name="Google Shape;203;p35"/>
          <p:cNvSpPr txBox="1"/>
          <p:nvPr/>
        </p:nvSpPr>
        <p:spPr>
          <a:xfrm>
            <a:off x="832875" y="1766550"/>
            <a:ext cx="3861900" cy="523200"/>
          </a:xfrm>
          <a:prstGeom prst="rect">
            <a:avLst/>
          </a:prstGeom>
          <a:noFill/>
          <a:ln>
            <a:noFill/>
          </a:ln>
        </p:spPr>
        <p:txBody>
          <a:bodyPr spcFirstLastPara="1" wrap="square" lIns="0" tIns="0" rIns="0" bIns="0" anchor="t" anchorCtr="0">
            <a:spAutoFit/>
          </a:bodyPr>
          <a:lstStyle/>
          <a:p>
            <a:pPr marL="0" lvl="0" indent="0" algn="l" rtl="0">
              <a:spcBef>
                <a:spcPts val="0"/>
              </a:spcBef>
              <a:spcAft>
                <a:spcPts val="800"/>
              </a:spcAft>
              <a:buNone/>
            </a:pPr>
            <a:r>
              <a:rPr lang="no" sz="1700">
                <a:solidFill>
                  <a:schemeClr val="lt2"/>
                </a:solidFill>
                <a:highlight>
                  <a:srgbClr val="171616"/>
                </a:highlight>
                <a:latin typeface="League Spartan"/>
                <a:ea typeface="League Spartan"/>
                <a:cs typeface="League Spartan"/>
                <a:sym typeface="League Spartan"/>
              </a:rPr>
              <a:t>Meld interesse her helt uforpliktende</a:t>
            </a:r>
            <a:br>
              <a:rPr lang="no" sz="1700">
                <a:solidFill>
                  <a:schemeClr val="lt2"/>
                </a:solidFill>
                <a:highlight>
                  <a:srgbClr val="171616"/>
                </a:highlight>
                <a:latin typeface="League Spartan"/>
                <a:ea typeface="League Spartan"/>
                <a:cs typeface="League Spartan"/>
                <a:sym typeface="League Spartan"/>
              </a:rPr>
            </a:br>
            <a:r>
              <a:rPr lang="no" sz="1700">
                <a:solidFill>
                  <a:schemeClr val="lt2"/>
                </a:solidFill>
                <a:highlight>
                  <a:srgbClr val="171616"/>
                </a:highlight>
                <a:latin typeface="League Spartan"/>
                <a:ea typeface="League Spartan"/>
                <a:cs typeface="League Spartan"/>
                <a:sym typeface="League Spartan"/>
              </a:rPr>
              <a:t>Få nyhetsbrev og holde deg oppdatert</a:t>
            </a:r>
            <a:endParaRPr sz="1300">
              <a:solidFill>
                <a:schemeClr val="lt2"/>
              </a:solidFill>
              <a:highlight>
                <a:srgbClr val="171616"/>
              </a:highlight>
            </a:endParaRPr>
          </a:p>
        </p:txBody>
      </p:sp>
      <p:sp>
        <p:nvSpPr>
          <p:cNvPr id="204" name="Google Shape;204;p35"/>
          <p:cNvSpPr/>
          <p:nvPr/>
        </p:nvSpPr>
        <p:spPr>
          <a:xfrm>
            <a:off x="5270050" y="0"/>
            <a:ext cx="3591192" cy="5143500"/>
          </a:xfrm>
          <a:custGeom>
            <a:avLst/>
            <a:gdLst/>
            <a:ahLst/>
            <a:cxnLst/>
            <a:rect l="l" t="t" r="r" b="b"/>
            <a:pathLst>
              <a:path w="4433570" h="6350000" extrusionOk="0">
                <a:moveTo>
                  <a:pt x="2217420" y="0"/>
                </a:moveTo>
                <a:lnTo>
                  <a:pt x="2217420" y="0"/>
                </a:lnTo>
                <a:cubicBezTo>
                  <a:pt x="3441700" y="0"/>
                  <a:pt x="4433570" y="993140"/>
                  <a:pt x="4433570" y="2217420"/>
                </a:cubicBezTo>
                <a:lnTo>
                  <a:pt x="4433570" y="6350000"/>
                </a:lnTo>
                <a:lnTo>
                  <a:pt x="4433570" y="6350000"/>
                </a:lnTo>
                <a:lnTo>
                  <a:pt x="0" y="6350000"/>
                </a:lnTo>
                <a:lnTo>
                  <a:pt x="0" y="6350000"/>
                </a:lnTo>
                <a:lnTo>
                  <a:pt x="0" y="2217420"/>
                </a:lnTo>
                <a:cubicBezTo>
                  <a:pt x="0" y="993140"/>
                  <a:pt x="993140" y="0"/>
                  <a:pt x="2217420" y="0"/>
                </a:cubicBezTo>
                <a:close/>
              </a:path>
            </a:pathLst>
          </a:custGeom>
          <a:blipFill rotWithShape="1">
            <a:blip r:embed="rId4">
              <a:alphaModFix/>
            </a:blip>
            <a:stretch>
              <a:fillRect r="-7419"/>
            </a:stretch>
          </a:blip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71616"/>
        </a:solidFill>
        <a:effectLst/>
      </p:bgPr>
    </p:bg>
    <p:spTree>
      <p:nvGrpSpPr>
        <p:cNvPr id="1" name="Shape 208"/>
        <p:cNvGrpSpPr/>
        <p:nvPr/>
      </p:nvGrpSpPr>
      <p:grpSpPr>
        <a:xfrm>
          <a:off x="0" y="0"/>
          <a:ext cx="0" cy="0"/>
          <a:chOff x="0" y="0"/>
          <a:chExt cx="0" cy="0"/>
        </a:xfrm>
      </p:grpSpPr>
      <p:pic>
        <p:nvPicPr>
          <p:cNvPr id="209" name="Google Shape;209;p36"/>
          <p:cNvPicPr preferRelativeResize="0"/>
          <p:nvPr/>
        </p:nvPicPr>
        <p:blipFill rotWithShape="1">
          <a:blip r:embed="rId3">
            <a:alphaModFix/>
          </a:blip>
          <a:srcRect/>
          <a:stretch/>
        </p:blipFill>
        <p:spPr>
          <a:xfrm>
            <a:off x="-12" y="-6"/>
            <a:ext cx="9273062" cy="5143500"/>
          </a:xfrm>
          <a:prstGeom prst="rect">
            <a:avLst/>
          </a:prstGeom>
          <a:noFill/>
          <a:ln>
            <a:noFill/>
          </a:ln>
        </p:spPr>
      </p:pic>
      <p:grpSp>
        <p:nvGrpSpPr>
          <p:cNvPr id="210" name="Google Shape;210;p36"/>
          <p:cNvGrpSpPr/>
          <p:nvPr/>
        </p:nvGrpSpPr>
        <p:grpSpPr>
          <a:xfrm>
            <a:off x="2293825" y="1305373"/>
            <a:ext cx="4360703" cy="845473"/>
            <a:chOff x="0" y="1765830"/>
            <a:chExt cx="16823700" cy="2477939"/>
          </a:xfrm>
        </p:grpSpPr>
        <p:sp>
          <p:nvSpPr>
            <p:cNvPr id="211" name="Google Shape;211;p36"/>
            <p:cNvSpPr txBox="1"/>
            <p:nvPr/>
          </p:nvSpPr>
          <p:spPr>
            <a:xfrm>
              <a:off x="0" y="1765830"/>
              <a:ext cx="16547400" cy="20301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4500"/>
                <a:buFont typeface="Arial"/>
                <a:buNone/>
              </a:pPr>
              <a:r>
                <a:rPr lang="no" sz="4500">
                  <a:solidFill>
                    <a:srgbClr val="EFF0F0"/>
                  </a:solidFill>
                  <a:latin typeface="League Spartan Black"/>
                  <a:ea typeface="League Spartan Black"/>
                  <a:cs typeface="League Spartan Black"/>
                  <a:sym typeface="League Spartan Black"/>
                </a:rPr>
                <a:t>TAKK FOR MEG!</a:t>
              </a:r>
              <a:endParaRPr sz="700" b="0" i="0" u="none" strike="noStrike" cap="none">
                <a:solidFill>
                  <a:srgbClr val="EFF0F0"/>
                </a:solidFill>
                <a:latin typeface="League Spartan Black"/>
                <a:ea typeface="League Spartan Black"/>
                <a:cs typeface="League Spartan Black"/>
                <a:sym typeface="League Spartan Black"/>
              </a:endParaRPr>
            </a:p>
          </p:txBody>
        </p:sp>
        <p:sp>
          <p:nvSpPr>
            <p:cNvPr id="212" name="Google Shape;212;p36"/>
            <p:cNvSpPr/>
            <p:nvPr/>
          </p:nvSpPr>
          <p:spPr>
            <a:xfrm>
              <a:off x="0" y="4172969"/>
              <a:ext cx="16823700" cy="70800"/>
            </a:xfrm>
            <a:prstGeom prst="rect">
              <a:avLst/>
            </a:prstGeom>
            <a:solidFill>
              <a:srgbClr val="FFFFFF"/>
            </a:soli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a:solidFill>
                  <a:srgbClr val="000000"/>
                </a:solidFill>
                <a:latin typeface="Arial"/>
                <a:ea typeface="Arial"/>
                <a:cs typeface="Arial"/>
                <a:sym typeface="Arial"/>
              </a:endParaRPr>
            </a:p>
          </p:txBody>
        </p:sp>
      </p:grpSp>
      <p:pic>
        <p:nvPicPr>
          <p:cNvPr id="213" name="Google Shape;213;p36"/>
          <p:cNvPicPr preferRelativeResize="0"/>
          <p:nvPr/>
        </p:nvPicPr>
        <p:blipFill rotWithShape="1">
          <a:blip r:embed="rId4">
            <a:alphaModFix/>
          </a:blip>
          <a:srcRect/>
          <a:stretch/>
        </p:blipFill>
        <p:spPr>
          <a:xfrm>
            <a:off x="7374689" y="4023222"/>
            <a:ext cx="1160301" cy="536156"/>
          </a:xfrm>
          <a:prstGeom prst="rect">
            <a:avLst/>
          </a:prstGeom>
          <a:noFill/>
          <a:ln>
            <a:noFill/>
          </a:ln>
        </p:spPr>
      </p:pic>
    </p:spTree>
  </p:cSld>
  <p:clrMapOvr>
    <a:masterClrMapping/>
  </p:clrMapOvr>
</p:sld>
</file>

<file path=ppt/theme/theme1.xml><?xml version="1.0" encoding="utf-8"?>
<a:theme xmlns:a="http://schemas.openxmlformats.org/drawingml/2006/main" name="GET Academy tema ">
  <a:themeElements>
    <a:clrScheme name="Simple Light">
      <a:dk1>
        <a:srgbClr val="000000"/>
      </a:dk1>
      <a:lt1>
        <a:srgbClr val="21EACC"/>
      </a:lt1>
      <a:dk2>
        <a:srgbClr val="F64D01"/>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451</Words>
  <Application>Microsoft Macintosh PowerPoint</Application>
  <PresentationFormat>Skjermfremvisning (16:9)</PresentationFormat>
  <Paragraphs>57</Paragraphs>
  <Slides>21</Slides>
  <Notes>21</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21</vt:i4>
      </vt:variant>
    </vt:vector>
  </HeadingPairs>
  <TitlesOfParts>
    <vt:vector size="29" baseType="lpstr">
      <vt:lpstr>League Spartan Black</vt:lpstr>
      <vt:lpstr>League Spartan</vt:lpstr>
      <vt:lpstr>Calibri</vt:lpstr>
      <vt:lpstr>League Spartan ExtraBold</vt:lpstr>
      <vt:lpstr>Arial</vt:lpstr>
      <vt:lpstr>Montserrat</vt:lpstr>
      <vt:lpstr>League Spartan SemiBold</vt:lpstr>
      <vt:lpstr>GET Academy tema </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cp:lastModifiedBy>Eskil Domben</cp:lastModifiedBy>
  <cp:revision>1</cp:revision>
  <dcterms:modified xsi:type="dcterms:W3CDTF">2023-10-18T13:36:35Z</dcterms:modified>
</cp:coreProperties>
</file>